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22" r:id="rId4"/>
  </p:sldMasterIdLst>
  <p:notesMasterIdLst>
    <p:notesMasterId r:id="rId56"/>
  </p:notesMasterIdLst>
  <p:sldIdLst>
    <p:sldId id="256" r:id="rId5"/>
    <p:sldId id="318" r:id="rId6"/>
    <p:sldId id="320" r:id="rId7"/>
    <p:sldId id="317" r:id="rId8"/>
    <p:sldId id="321" r:id="rId9"/>
    <p:sldId id="324" r:id="rId10"/>
    <p:sldId id="323" r:id="rId11"/>
    <p:sldId id="322" r:id="rId12"/>
    <p:sldId id="325" r:id="rId13"/>
    <p:sldId id="326" r:id="rId14"/>
    <p:sldId id="330" r:id="rId15"/>
    <p:sldId id="329" r:id="rId16"/>
    <p:sldId id="331" r:id="rId17"/>
    <p:sldId id="332" r:id="rId18"/>
    <p:sldId id="333" r:id="rId19"/>
    <p:sldId id="334" r:id="rId20"/>
    <p:sldId id="335" r:id="rId21"/>
    <p:sldId id="336" r:id="rId22"/>
    <p:sldId id="337" r:id="rId23"/>
    <p:sldId id="338" r:id="rId24"/>
    <p:sldId id="339" r:id="rId25"/>
    <p:sldId id="340" r:id="rId26"/>
    <p:sldId id="341" r:id="rId27"/>
    <p:sldId id="370" r:id="rId28"/>
    <p:sldId id="343" r:id="rId29"/>
    <p:sldId id="328" r:id="rId30"/>
    <p:sldId id="347" r:id="rId31"/>
    <p:sldId id="345" r:id="rId32"/>
    <p:sldId id="348" r:id="rId33"/>
    <p:sldId id="349" r:id="rId34"/>
    <p:sldId id="350" r:id="rId35"/>
    <p:sldId id="351" r:id="rId36"/>
    <p:sldId id="352" r:id="rId37"/>
    <p:sldId id="353" r:id="rId38"/>
    <p:sldId id="354" r:id="rId39"/>
    <p:sldId id="355" r:id="rId40"/>
    <p:sldId id="356" r:id="rId41"/>
    <p:sldId id="346" r:id="rId42"/>
    <p:sldId id="357" r:id="rId43"/>
    <p:sldId id="358" r:id="rId44"/>
    <p:sldId id="360" r:id="rId45"/>
    <p:sldId id="361" r:id="rId46"/>
    <p:sldId id="362" r:id="rId47"/>
    <p:sldId id="364" r:id="rId48"/>
    <p:sldId id="365" r:id="rId49"/>
    <p:sldId id="363" r:id="rId50"/>
    <p:sldId id="366" r:id="rId51"/>
    <p:sldId id="367" r:id="rId52"/>
    <p:sldId id="368" r:id="rId53"/>
    <p:sldId id="369" r:id="rId54"/>
    <p:sldId id="27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JXnNC/84Tu8jynqu5VQD91J9n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26C4"/>
    <a:srgbClr val="8E0BD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7" d="100"/>
          <a:sy n="107" d="100"/>
        </p:scale>
        <p:origin x="720" y="90"/>
      </p:cViewPr>
      <p:guideLst/>
    </p:cSldViewPr>
  </p:slideViewPr>
  <p:notesTextViewPr>
    <p:cViewPr>
      <p:scale>
        <a:sx n="1" d="1"/>
        <a:sy n="1" d="1"/>
      </p:scale>
      <p:origin x="0" y="0"/>
    </p:cViewPr>
  </p:notesTextViewPr>
  <p:sorterViewPr>
    <p:cViewPr varScale="1">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customschemas.google.com/relationships/presentationmetadata" Target="meta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Aguirre" userId="2ffd4486-3749-435b-b09a-3335728ad6af" providerId="ADAL" clId="{88C5C5E2-B11C-4C07-B77B-997CD040DA17}"/>
    <pc:docChg chg="undo redo custSel addSld delSld modSld sldOrd modMainMaster">
      <pc:chgData name="Jerry Aguirre" userId="2ffd4486-3749-435b-b09a-3335728ad6af" providerId="ADAL" clId="{88C5C5E2-B11C-4C07-B77B-997CD040DA17}" dt="2024-11-12T02:54:33.276" v="4081" actId="20577"/>
      <pc:docMkLst>
        <pc:docMk/>
      </pc:docMkLst>
      <pc:sldChg chg="modSp">
        <pc:chgData name="Jerry Aguirre" userId="2ffd4486-3749-435b-b09a-3335728ad6af" providerId="ADAL" clId="{88C5C5E2-B11C-4C07-B77B-997CD040DA17}" dt="2024-11-11T23:00:04.574" v="2524" actId="20577"/>
        <pc:sldMkLst>
          <pc:docMk/>
          <pc:sldMk cId="0" sldId="256"/>
        </pc:sldMkLst>
        <pc:spChg chg="mod">
          <ac:chgData name="Jerry Aguirre" userId="2ffd4486-3749-435b-b09a-3335728ad6af" providerId="ADAL" clId="{88C5C5E2-B11C-4C07-B77B-997CD040DA17}" dt="2024-11-11T23:00:04.574" v="2524" actId="20577"/>
          <ac:spMkLst>
            <pc:docMk/>
            <pc:sldMk cId="0" sldId="256"/>
            <ac:spMk id="2" creationId="{286628CE-6F6B-42C3-9543-A16E1C5C0986}"/>
          </ac:spMkLst>
        </pc:spChg>
      </pc:sldChg>
      <pc:sldChg chg="del">
        <pc:chgData name="Jerry Aguirre" userId="2ffd4486-3749-435b-b09a-3335728ad6af" providerId="ADAL" clId="{88C5C5E2-B11C-4C07-B77B-997CD040DA17}" dt="2024-11-11T00:40:52.771" v="2" actId="2696"/>
        <pc:sldMkLst>
          <pc:docMk/>
          <pc:sldMk cId="3293738528" sldId="276"/>
        </pc:sldMkLst>
      </pc:sldChg>
      <pc:sldChg chg="del">
        <pc:chgData name="Jerry Aguirre" userId="2ffd4486-3749-435b-b09a-3335728ad6af" providerId="ADAL" clId="{88C5C5E2-B11C-4C07-B77B-997CD040DA17}" dt="2024-11-11T00:40:42.310" v="0" actId="2696"/>
        <pc:sldMkLst>
          <pc:docMk/>
          <pc:sldMk cId="825148037" sldId="278"/>
        </pc:sldMkLst>
      </pc:sldChg>
      <pc:sldChg chg="addSp delSp modSp">
        <pc:chgData name="Jerry Aguirre" userId="2ffd4486-3749-435b-b09a-3335728ad6af" providerId="ADAL" clId="{88C5C5E2-B11C-4C07-B77B-997CD040DA17}" dt="2024-11-12T02:38:21.385" v="3994" actId="255"/>
        <pc:sldMkLst>
          <pc:docMk/>
          <pc:sldMk cId="2818009976" sldId="279"/>
        </pc:sldMkLst>
        <pc:spChg chg="add mod">
          <ac:chgData name="Jerry Aguirre" userId="2ffd4486-3749-435b-b09a-3335728ad6af" providerId="ADAL" clId="{88C5C5E2-B11C-4C07-B77B-997CD040DA17}" dt="2024-11-12T02:38:21.385" v="3994" actId="255"/>
          <ac:spMkLst>
            <pc:docMk/>
            <pc:sldMk cId="2818009976" sldId="279"/>
            <ac:spMk id="3" creationId="{912D09D3-33A9-4FF0-B120-D2A45AFB6056}"/>
          </ac:spMkLst>
        </pc:spChg>
        <pc:spChg chg="add del mod">
          <ac:chgData name="Jerry Aguirre" userId="2ffd4486-3749-435b-b09a-3335728ad6af" providerId="ADAL" clId="{88C5C5E2-B11C-4C07-B77B-997CD040DA17}" dt="2024-11-12T02:38:15.466" v="3993" actId="478"/>
          <ac:spMkLst>
            <pc:docMk/>
            <pc:sldMk cId="2818009976" sldId="279"/>
            <ac:spMk id="4" creationId="{E6D3359C-8624-4A48-A37C-C17BA563C790}"/>
          </ac:spMkLst>
        </pc:spChg>
      </pc:sldChg>
      <pc:sldChg chg="del">
        <pc:chgData name="Jerry Aguirre" userId="2ffd4486-3749-435b-b09a-3335728ad6af" providerId="ADAL" clId="{88C5C5E2-B11C-4C07-B77B-997CD040DA17}" dt="2024-11-12T02:37:32.315" v="3980" actId="2696"/>
        <pc:sldMkLst>
          <pc:docMk/>
          <pc:sldMk cId="3198511625" sldId="281"/>
        </pc:sldMkLst>
      </pc:sldChg>
      <pc:sldChg chg="del">
        <pc:chgData name="Jerry Aguirre" userId="2ffd4486-3749-435b-b09a-3335728ad6af" providerId="ADAL" clId="{88C5C5E2-B11C-4C07-B77B-997CD040DA17}" dt="2024-11-11T00:40:48.483" v="1" actId="2696"/>
        <pc:sldMkLst>
          <pc:docMk/>
          <pc:sldMk cId="861808274" sldId="282"/>
        </pc:sldMkLst>
      </pc:sldChg>
      <pc:sldChg chg="del">
        <pc:chgData name="Jerry Aguirre" userId="2ffd4486-3749-435b-b09a-3335728ad6af" providerId="ADAL" clId="{88C5C5E2-B11C-4C07-B77B-997CD040DA17}" dt="2024-11-12T02:37:28.146" v="3979" actId="2696"/>
        <pc:sldMkLst>
          <pc:docMk/>
          <pc:sldMk cId="4242780364" sldId="287"/>
        </pc:sldMkLst>
      </pc:sldChg>
      <pc:sldChg chg="del">
        <pc:chgData name="Jerry Aguirre" userId="2ffd4486-3749-435b-b09a-3335728ad6af" providerId="ADAL" clId="{88C5C5E2-B11C-4C07-B77B-997CD040DA17}" dt="2024-11-12T02:37:44.418" v="3982" actId="2696"/>
        <pc:sldMkLst>
          <pc:docMk/>
          <pc:sldMk cId="37728815" sldId="288"/>
        </pc:sldMkLst>
      </pc:sldChg>
      <pc:sldChg chg="del">
        <pc:chgData name="Jerry Aguirre" userId="2ffd4486-3749-435b-b09a-3335728ad6af" providerId="ADAL" clId="{88C5C5E2-B11C-4C07-B77B-997CD040DA17}" dt="2024-11-11T00:41:07.438" v="3" actId="2696"/>
        <pc:sldMkLst>
          <pc:docMk/>
          <pc:sldMk cId="2942787469" sldId="327"/>
        </pc:sldMkLst>
      </pc:sldChg>
      <pc:sldChg chg="addSp modSp">
        <pc:chgData name="Jerry Aguirre" userId="2ffd4486-3749-435b-b09a-3335728ad6af" providerId="ADAL" clId="{88C5C5E2-B11C-4C07-B77B-997CD040DA17}" dt="2024-11-12T01:28:06.624" v="3430" actId="1076"/>
        <pc:sldMkLst>
          <pc:docMk/>
          <pc:sldMk cId="2687263316" sldId="328"/>
        </pc:sldMkLst>
        <pc:spChg chg="mod">
          <ac:chgData name="Jerry Aguirre" userId="2ffd4486-3749-435b-b09a-3335728ad6af" providerId="ADAL" clId="{88C5C5E2-B11C-4C07-B77B-997CD040DA17}" dt="2024-11-12T01:27:52.403" v="3426" actId="6549"/>
          <ac:spMkLst>
            <pc:docMk/>
            <pc:sldMk cId="2687263316" sldId="328"/>
            <ac:spMk id="4" creationId="{3A148960-7842-4CED-A88F-0FF6BFB7BD8B}"/>
          </ac:spMkLst>
        </pc:spChg>
        <pc:spChg chg="add mod">
          <ac:chgData name="Jerry Aguirre" userId="2ffd4486-3749-435b-b09a-3335728ad6af" providerId="ADAL" clId="{88C5C5E2-B11C-4C07-B77B-997CD040DA17}" dt="2024-11-12T01:27:56.339" v="3427" actId="20577"/>
          <ac:spMkLst>
            <pc:docMk/>
            <pc:sldMk cId="2687263316" sldId="328"/>
            <ac:spMk id="7" creationId="{898DB9C1-706C-4461-A7EA-15A7F29514E6}"/>
          </ac:spMkLst>
        </pc:spChg>
        <pc:spChg chg="add mod">
          <ac:chgData name="Jerry Aguirre" userId="2ffd4486-3749-435b-b09a-3335728ad6af" providerId="ADAL" clId="{88C5C5E2-B11C-4C07-B77B-997CD040DA17}" dt="2024-11-12T01:27:59.542" v="3428" actId="20577"/>
          <ac:spMkLst>
            <pc:docMk/>
            <pc:sldMk cId="2687263316" sldId="328"/>
            <ac:spMk id="8" creationId="{8D61DD60-5E9A-4942-808D-481A5EA8D862}"/>
          </ac:spMkLst>
        </pc:spChg>
        <pc:spChg chg="add mod">
          <ac:chgData name="Jerry Aguirre" userId="2ffd4486-3749-435b-b09a-3335728ad6af" providerId="ADAL" clId="{88C5C5E2-B11C-4C07-B77B-997CD040DA17}" dt="2024-11-12T01:28:06.624" v="3430" actId="1076"/>
          <ac:spMkLst>
            <pc:docMk/>
            <pc:sldMk cId="2687263316" sldId="328"/>
            <ac:spMk id="9" creationId="{F2AE98A9-C911-464A-8957-5EB49002EAF2}"/>
          </ac:spMkLst>
        </pc:spChg>
        <pc:picChg chg="mod">
          <ac:chgData name="Jerry Aguirre" userId="2ffd4486-3749-435b-b09a-3335728ad6af" providerId="ADAL" clId="{88C5C5E2-B11C-4C07-B77B-997CD040DA17}" dt="2024-11-11T23:35:36.285" v="2946" actId="1076"/>
          <ac:picMkLst>
            <pc:docMk/>
            <pc:sldMk cId="2687263316" sldId="328"/>
            <ac:picMk id="5" creationId="{8A8DA69F-1942-47E0-BD19-A5E3408468E8}"/>
          </ac:picMkLst>
        </pc:picChg>
        <pc:picChg chg="mod">
          <ac:chgData name="Jerry Aguirre" userId="2ffd4486-3749-435b-b09a-3335728ad6af" providerId="ADAL" clId="{88C5C5E2-B11C-4C07-B77B-997CD040DA17}" dt="2024-11-12T01:27:19.123" v="3421" actId="1076"/>
          <ac:picMkLst>
            <pc:docMk/>
            <pc:sldMk cId="2687263316" sldId="328"/>
            <ac:picMk id="6" creationId="{F502E850-C798-4E82-B5F6-D4A5E8A9D677}"/>
          </ac:picMkLst>
        </pc:picChg>
      </pc:sldChg>
      <pc:sldChg chg="addSp delSp modSp">
        <pc:chgData name="Jerry Aguirre" userId="2ffd4486-3749-435b-b09a-3335728ad6af" providerId="ADAL" clId="{88C5C5E2-B11C-4C07-B77B-997CD040DA17}" dt="2024-11-11T20:57:32.888" v="1901" actId="1076"/>
        <pc:sldMkLst>
          <pc:docMk/>
          <pc:sldMk cId="2598058971" sldId="330"/>
        </pc:sldMkLst>
        <pc:spChg chg="mod">
          <ac:chgData name="Jerry Aguirre" userId="2ffd4486-3749-435b-b09a-3335728ad6af" providerId="ADAL" clId="{88C5C5E2-B11C-4C07-B77B-997CD040DA17}" dt="2024-11-11T20:56:59.340" v="1887" actId="27636"/>
          <ac:spMkLst>
            <pc:docMk/>
            <pc:sldMk cId="2598058971" sldId="330"/>
            <ac:spMk id="2" creationId="{B1069891-4889-449E-8B3C-35053F5A550A}"/>
          </ac:spMkLst>
        </pc:spChg>
        <pc:spChg chg="mod">
          <ac:chgData name="Jerry Aguirre" userId="2ffd4486-3749-435b-b09a-3335728ad6af" providerId="ADAL" clId="{88C5C5E2-B11C-4C07-B77B-997CD040DA17}" dt="2024-11-11T20:57:22.143" v="1899" actId="6549"/>
          <ac:spMkLst>
            <pc:docMk/>
            <pc:sldMk cId="2598058971" sldId="330"/>
            <ac:spMk id="4" creationId="{D050A26F-F39F-49E4-B545-A1F043EAF1EE}"/>
          </ac:spMkLst>
        </pc:spChg>
        <pc:spChg chg="add mod">
          <ac:chgData name="Jerry Aguirre" userId="2ffd4486-3749-435b-b09a-3335728ad6af" providerId="ADAL" clId="{88C5C5E2-B11C-4C07-B77B-997CD040DA17}" dt="2024-11-11T20:57:32.888" v="1901" actId="1076"/>
          <ac:spMkLst>
            <pc:docMk/>
            <pc:sldMk cId="2598058971" sldId="330"/>
            <ac:spMk id="6" creationId="{F9AA67F2-F56B-49C7-8FD2-2EA19E4A1D12}"/>
          </ac:spMkLst>
        </pc:spChg>
        <pc:spChg chg="mod">
          <ac:chgData name="Jerry Aguirre" userId="2ffd4486-3749-435b-b09a-3335728ad6af" providerId="ADAL" clId="{88C5C5E2-B11C-4C07-B77B-997CD040DA17}" dt="2024-11-11T20:56:43.197" v="1882" actId="1076"/>
          <ac:spMkLst>
            <pc:docMk/>
            <pc:sldMk cId="2598058971" sldId="330"/>
            <ac:spMk id="13" creationId="{F05B9EFC-12C2-4577-B30F-DCF061CF4D60}"/>
          </ac:spMkLst>
        </pc:spChg>
        <pc:spChg chg="del">
          <ac:chgData name="Jerry Aguirre" userId="2ffd4486-3749-435b-b09a-3335728ad6af" providerId="ADAL" clId="{88C5C5E2-B11C-4C07-B77B-997CD040DA17}" dt="2024-11-11T20:55:07.150" v="1849" actId="478"/>
          <ac:spMkLst>
            <pc:docMk/>
            <pc:sldMk cId="2598058971" sldId="330"/>
            <ac:spMk id="14" creationId="{2857A16A-5520-4B94-8692-8DE213187399}"/>
          </ac:spMkLst>
        </pc:spChg>
        <pc:picChg chg="mod">
          <ac:chgData name="Jerry Aguirre" userId="2ffd4486-3749-435b-b09a-3335728ad6af" providerId="ADAL" clId="{88C5C5E2-B11C-4C07-B77B-997CD040DA17}" dt="2024-11-11T20:57:28.135" v="1900" actId="1076"/>
          <ac:picMkLst>
            <pc:docMk/>
            <pc:sldMk cId="2598058971" sldId="330"/>
            <ac:picMk id="3" creationId="{8F7E457A-7F61-4115-B4F0-9A9EBF081FDB}"/>
          </ac:picMkLst>
        </pc:picChg>
        <pc:picChg chg="mod ord">
          <ac:chgData name="Jerry Aguirre" userId="2ffd4486-3749-435b-b09a-3335728ad6af" providerId="ADAL" clId="{88C5C5E2-B11C-4C07-B77B-997CD040DA17}" dt="2024-11-11T20:55:14.244" v="1851" actId="167"/>
          <ac:picMkLst>
            <pc:docMk/>
            <pc:sldMk cId="2598058971" sldId="330"/>
            <ac:picMk id="5" creationId="{6E43375B-4053-4200-8446-0B187E2F4145}"/>
          </ac:picMkLst>
        </pc:picChg>
      </pc:sldChg>
      <pc:sldChg chg="modSp">
        <pc:chgData name="Jerry Aguirre" userId="2ffd4486-3749-435b-b09a-3335728ad6af" providerId="ADAL" clId="{88C5C5E2-B11C-4C07-B77B-997CD040DA17}" dt="2024-11-11T20:58:25.650" v="1904" actId="12"/>
        <pc:sldMkLst>
          <pc:docMk/>
          <pc:sldMk cId="2652918790" sldId="331"/>
        </pc:sldMkLst>
        <pc:spChg chg="mod">
          <ac:chgData name="Jerry Aguirre" userId="2ffd4486-3749-435b-b09a-3335728ad6af" providerId="ADAL" clId="{88C5C5E2-B11C-4C07-B77B-997CD040DA17}" dt="2024-11-11T20:58:25.650" v="1904" actId="12"/>
          <ac:spMkLst>
            <pc:docMk/>
            <pc:sldMk cId="2652918790" sldId="331"/>
            <ac:spMk id="3" creationId="{6C7062D5-D917-4829-A9FA-7083B9B09609}"/>
          </ac:spMkLst>
        </pc:spChg>
        <pc:spChg chg="mod">
          <ac:chgData name="Jerry Aguirre" userId="2ffd4486-3749-435b-b09a-3335728ad6af" providerId="ADAL" clId="{88C5C5E2-B11C-4C07-B77B-997CD040DA17}" dt="2024-11-11T20:58:20.197" v="1902" actId="20577"/>
          <ac:spMkLst>
            <pc:docMk/>
            <pc:sldMk cId="2652918790" sldId="331"/>
            <ac:spMk id="6" creationId="{FB29BF4E-976B-45B4-AF99-83B1097F168C}"/>
          </ac:spMkLst>
        </pc:spChg>
      </pc:sldChg>
      <pc:sldChg chg="addSp delSp modSp">
        <pc:chgData name="Jerry Aguirre" userId="2ffd4486-3749-435b-b09a-3335728ad6af" providerId="ADAL" clId="{88C5C5E2-B11C-4C07-B77B-997CD040DA17}" dt="2024-11-11T21:02:14.074" v="1947" actId="1076"/>
        <pc:sldMkLst>
          <pc:docMk/>
          <pc:sldMk cId="4116775816" sldId="332"/>
        </pc:sldMkLst>
        <pc:spChg chg="mod">
          <ac:chgData name="Jerry Aguirre" userId="2ffd4486-3749-435b-b09a-3335728ad6af" providerId="ADAL" clId="{88C5C5E2-B11C-4C07-B77B-997CD040DA17}" dt="2024-11-11T21:02:14.074" v="1947" actId="1076"/>
          <ac:spMkLst>
            <pc:docMk/>
            <pc:sldMk cId="4116775816" sldId="332"/>
            <ac:spMk id="3" creationId="{6C7062D5-D917-4829-A9FA-7083B9B09609}"/>
          </ac:spMkLst>
        </pc:spChg>
        <pc:spChg chg="add mod">
          <ac:chgData name="Jerry Aguirre" userId="2ffd4486-3749-435b-b09a-3335728ad6af" providerId="ADAL" clId="{88C5C5E2-B11C-4C07-B77B-997CD040DA17}" dt="2024-11-11T20:59:32.590" v="1913" actId="1076"/>
          <ac:spMkLst>
            <pc:docMk/>
            <pc:sldMk cId="4116775816" sldId="332"/>
            <ac:spMk id="5" creationId="{18A95A25-398C-421F-848F-2DD3D2C29280}"/>
          </ac:spMkLst>
        </pc:spChg>
        <pc:spChg chg="add mod">
          <ac:chgData name="Jerry Aguirre" userId="2ffd4486-3749-435b-b09a-3335728ad6af" providerId="ADAL" clId="{88C5C5E2-B11C-4C07-B77B-997CD040DA17}" dt="2024-11-11T21:01:06.525" v="1930" actId="1076"/>
          <ac:spMkLst>
            <pc:docMk/>
            <pc:sldMk cId="4116775816" sldId="332"/>
            <ac:spMk id="6" creationId="{9EEE14C7-1688-47EB-A398-1B8BB7788C67}"/>
          </ac:spMkLst>
        </pc:spChg>
        <pc:spChg chg="del mod">
          <ac:chgData name="Jerry Aguirre" userId="2ffd4486-3749-435b-b09a-3335728ad6af" providerId="ADAL" clId="{88C5C5E2-B11C-4C07-B77B-997CD040DA17}" dt="2024-11-11T21:00:55.447" v="1927" actId="478"/>
          <ac:spMkLst>
            <pc:docMk/>
            <pc:sldMk cId="4116775816" sldId="332"/>
            <ac:spMk id="7" creationId="{61CB6D6E-23F2-4DD2-8887-E9F031B043DA}"/>
          </ac:spMkLst>
        </pc:spChg>
        <pc:spChg chg="add del mod">
          <ac:chgData name="Jerry Aguirre" userId="2ffd4486-3749-435b-b09a-3335728ad6af" providerId="ADAL" clId="{88C5C5E2-B11C-4C07-B77B-997CD040DA17}" dt="2024-11-11T21:01:39.151" v="1940" actId="478"/>
          <ac:spMkLst>
            <pc:docMk/>
            <pc:sldMk cId="4116775816" sldId="332"/>
            <ac:spMk id="8" creationId="{BD4EA3E7-7049-45AD-9422-728A06854CE5}"/>
          </ac:spMkLst>
        </pc:spChg>
        <pc:spChg chg="add del mod">
          <ac:chgData name="Jerry Aguirre" userId="2ffd4486-3749-435b-b09a-3335728ad6af" providerId="ADAL" clId="{88C5C5E2-B11C-4C07-B77B-997CD040DA17}" dt="2024-11-11T21:01:54.556" v="1942"/>
          <ac:spMkLst>
            <pc:docMk/>
            <pc:sldMk cId="4116775816" sldId="332"/>
            <ac:spMk id="9" creationId="{E926E946-B41D-45EF-8622-C5C527FCAD28}"/>
          </ac:spMkLst>
        </pc:spChg>
        <pc:spChg chg="add mod">
          <ac:chgData name="Jerry Aguirre" userId="2ffd4486-3749-435b-b09a-3335728ad6af" providerId="ADAL" clId="{88C5C5E2-B11C-4C07-B77B-997CD040DA17}" dt="2024-11-11T21:02:00.901" v="1944" actId="1076"/>
          <ac:spMkLst>
            <pc:docMk/>
            <pc:sldMk cId="4116775816" sldId="332"/>
            <ac:spMk id="10" creationId="{DABFA9DD-8D7E-4138-8B9A-783800816986}"/>
          </ac:spMkLst>
        </pc:spChg>
        <pc:spChg chg="add mod">
          <ac:chgData name="Jerry Aguirre" userId="2ffd4486-3749-435b-b09a-3335728ad6af" providerId="ADAL" clId="{88C5C5E2-B11C-4C07-B77B-997CD040DA17}" dt="2024-11-11T21:02:08.110" v="1946" actId="20577"/>
          <ac:spMkLst>
            <pc:docMk/>
            <pc:sldMk cId="4116775816" sldId="332"/>
            <ac:spMk id="11" creationId="{23B348FE-291B-4FDA-A212-DA727DADCEE2}"/>
          </ac:spMkLst>
        </pc:spChg>
        <pc:picChg chg="mod">
          <ac:chgData name="Jerry Aguirre" userId="2ffd4486-3749-435b-b09a-3335728ad6af" providerId="ADAL" clId="{88C5C5E2-B11C-4C07-B77B-997CD040DA17}" dt="2024-11-11T20:59:38.076" v="1914" actId="1076"/>
          <ac:picMkLst>
            <pc:docMk/>
            <pc:sldMk cId="4116775816" sldId="332"/>
            <ac:picMk id="4" creationId="{7EBCCFC1-209C-4BDA-ABBF-8A06D95309CB}"/>
          </ac:picMkLst>
        </pc:picChg>
      </pc:sldChg>
      <pc:sldChg chg="addSp modSp">
        <pc:chgData name="Jerry Aguirre" userId="2ffd4486-3749-435b-b09a-3335728ad6af" providerId="ADAL" clId="{88C5C5E2-B11C-4C07-B77B-997CD040DA17}" dt="2024-11-11T21:03:25.870" v="1963" actId="20577"/>
        <pc:sldMkLst>
          <pc:docMk/>
          <pc:sldMk cId="1854008306" sldId="333"/>
        </pc:sldMkLst>
        <pc:spChg chg="mod">
          <ac:chgData name="Jerry Aguirre" userId="2ffd4486-3749-435b-b09a-3335728ad6af" providerId="ADAL" clId="{88C5C5E2-B11C-4C07-B77B-997CD040DA17}" dt="2024-11-11T21:03:19.921" v="1961" actId="1076"/>
          <ac:spMkLst>
            <pc:docMk/>
            <pc:sldMk cId="1854008306" sldId="333"/>
            <ac:spMk id="3" creationId="{6C7062D5-D917-4829-A9FA-7083B9B09609}"/>
          </ac:spMkLst>
        </pc:spChg>
        <pc:spChg chg="add mod">
          <ac:chgData name="Jerry Aguirre" userId="2ffd4486-3749-435b-b09a-3335728ad6af" providerId="ADAL" clId="{88C5C5E2-B11C-4C07-B77B-997CD040DA17}" dt="2024-11-11T21:03:25.870" v="1963" actId="20577"/>
          <ac:spMkLst>
            <pc:docMk/>
            <pc:sldMk cId="1854008306" sldId="333"/>
            <ac:spMk id="4" creationId="{FD676E8A-7563-43D1-BC46-9C4891F07B5E}"/>
          </ac:spMkLst>
        </pc:spChg>
      </pc:sldChg>
      <pc:sldChg chg="addSp modSp">
        <pc:chgData name="Jerry Aguirre" userId="2ffd4486-3749-435b-b09a-3335728ad6af" providerId="ADAL" clId="{88C5C5E2-B11C-4C07-B77B-997CD040DA17}" dt="2024-11-11T22:37:23.249" v="2257" actId="1076"/>
        <pc:sldMkLst>
          <pc:docMk/>
          <pc:sldMk cId="2055837331" sldId="335"/>
        </pc:sldMkLst>
        <pc:spChg chg="mod">
          <ac:chgData name="Jerry Aguirre" userId="2ffd4486-3749-435b-b09a-3335728ad6af" providerId="ADAL" clId="{88C5C5E2-B11C-4C07-B77B-997CD040DA17}" dt="2024-11-11T22:11:14.384" v="2024" actId="1076"/>
          <ac:spMkLst>
            <pc:docMk/>
            <pc:sldMk cId="2055837331" sldId="335"/>
            <ac:spMk id="2" creationId="{B1069891-4889-449E-8B3C-35053F5A550A}"/>
          </ac:spMkLst>
        </pc:spChg>
        <pc:spChg chg="add mod">
          <ac:chgData name="Jerry Aguirre" userId="2ffd4486-3749-435b-b09a-3335728ad6af" providerId="ADAL" clId="{88C5C5E2-B11C-4C07-B77B-997CD040DA17}" dt="2024-11-11T22:36:36.454" v="2252" actId="1076"/>
          <ac:spMkLst>
            <pc:docMk/>
            <pc:sldMk cId="2055837331" sldId="335"/>
            <ac:spMk id="3" creationId="{8F370483-CA56-4E5D-BDE3-7424E5B526AB}"/>
          </ac:spMkLst>
        </pc:spChg>
        <pc:spChg chg="add mod">
          <ac:chgData name="Jerry Aguirre" userId="2ffd4486-3749-435b-b09a-3335728ad6af" providerId="ADAL" clId="{88C5C5E2-B11C-4C07-B77B-997CD040DA17}" dt="2024-11-11T22:37:23.249" v="2257" actId="1076"/>
          <ac:spMkLst>
            <pc:docMk/>
            <pc:sldMk cId="2055837331" sldId="335"/>
            <ac:spMk id="4" creationId="{9F6148D3-FA53-4898-8D47-E4555F0A39C5}"/>
          </ac:spMkLst>
        </pc:spChg>
        <pc:spChg chg="add mod">
          <ac:chgData name="Jerry Aguirre" userId="2ffd4486-3749-435b-b09a-3335728ad6af" providerId="ADAL" clId="{88C5C5E2-B11C-4C07-B77B-997CD040DA17}" dt="2024-11-11T22:33:03.326" v="2237" actId="14100"/>
          <ac:spMkLst>
            <pc:docMk/>
            <pc:sldMk cId="2055837331" sldId="335"/>
            <ac:spMk id="5" creationId="{B18EB73A-3BE8-40B3-B2A8-849F8E757384}"/>
          </ac:spMkLst>
        </pc:spChg>
        <pc:spChg chg="add mod">
          <ac:chgData name="Jerry Aguirre" userId="2ffd4486-3749-435b-b09a-3335728ad6af" providerId="ADAL" clId="{88C5C5E2-B11C-4C07-B77B-997CD040DA17}" dt="2024-11-11T22:36:41.383" v="2253" actId="1076"/>
          <ac:spMkLst>
            <pc:docMk/>
            <pc:sldMk cId="2055837331" sldId="335"/>
            <ac:spMk id="6" creationId="{0F629B19-6ADC-42A8-B461-105CD64FAF68}"/>
          </ac:spMkLst>
        </pc:spChg>
        <pc:spChg chg="mod">
          <ac:chgData name="Jerry Aguirre" userId="2ffd4486-3749-435b-b09a-3335728ad6af" providerId="ADAL" clId="{88C5C5E2-B11C-4C07-B77B-997CD040DA17}" dt="2024-11-11T22:26:30.168" v="2079" actId="20577"/>
          <ac:spMkLst>
            <pc:docMk/>
            <pc:sldMk cId="2055837331" sldId="335"/>
            <ac:spMk id="7" creationId="{BBA4B5E8-EA83-484F-A097-329ECA4CB5E6}"/>
          </ac:spMkLst>
        </pc:spChg>
        <pc:spChg chg="mod">
          <ac:chgData name="Jerry Aguirre" userId="2ffd4486-3749-435b-b09a-3335728ad6af" providerId="ADAL" clId="{88C5C5E2-B11C-4C07-B77B-997CD040DA17}" dt="2024-11-11T22:10:27.227" v="2016" actId="1076"/>
          <ac:spMkLst>
            <pc:docMk/>
            <pc:sldMk cId="2055837331" sldId="335"/>
            <ac:spMk id="11" creationId="{4EB263CA-DF56-4863-9FBA-93D8A753F20E}"/>
          </ac:spMkLst>
        </pc:spChg>
        <pc:spChg chg="mod">
          <ac:chgData name="Jerry Aguirre" userId="2ffd4486-3749-435b-b09a-3335728ad6af" providerId="ADAL" clId="{88C5C5E2-B11C-4C07-B77B-997CD040DA17}" dt="2024-11-11T22:10:22.840" v="2015" actId="1076"/>
          <ac:spMkLst>
            <pc:docMk/>
            <pc:sldMk cId="2055837331" sldId="335"/>
            <ac:spMk id="12" creationId="{CA55FAB1-8922-4C3B-AAA1-630F655DC28B}"/>
          </ac:spMkLst>
        </pc:spChg>
        <pc:spChg chg="mod">
          <ac:chgData name="Jerry Aguirre" userId="2ffd4486-3749-435b-b09a-3335728ad6af" providerId="ADAL" clId="{88C5C5E2-B11C-4C07-B77B-997CD040DA17}" dt="2024-11-11T22:12:35.440" v="2045" actId="14100"/>
          <ac:spMkLst>
            <pc:docMk/>
            <pc:sldMk cId="2055837331" sldId="335"/>
            <ac:spMk id="13" creationId="{C02AF360-A8B1-4BAD-951B-F75EED070772}"/>
          </ac:spMkLst>
        </pc:spChg>
        <pc:spChg chg="mod">
          <ac:chgData name="Jerry Aguirre" userId="2ffd4486-3749-435b-b09a-3335728ad6af" providerId="ADAL" clId="{88C5C5E2-B11C-4C07-B77B-997CD040DA17}" dt="2024-11-11T22:11:00.513" v="2023" actId="1076"/>
          <ac:spMkLst>
            <pc:docMk/>
            <pc:sldMk cId="2055837331" sldId="335"/>
            <ac:spMk id="15" creationId="{0D4912DC-B7C4-4DA0-B603-50CB78E05BCC}"/>
          </ac:spMkLst>
        </pc:spChg>
        <pc:spChg chg="mod">
          <ac:chgData name="Jerry Aguirre" userId="2ffd4486-3749-435b-b09a-3335728ad6af" providerId="ADAL" clId="{88C5C5E2-B11C-4C07-B77B-997CD040DA17}" dt="2024-11-11T22:12:30.717" v="2044" actId="14100"/>
          <ac:spMkLst>
            <pc:docMk/>
            <pc:sldMk cId="2055837331" sldId="335"/>
            <ac:spMk id="16" creationId="{64A1D350-71BE-49EB-9E44-8F18A52FD6C2}"/>
          </ac:spMkLst>
        </pc:spChg>
        <pc:picChg chg="mod">
          <ac:chgData name="Jerry Aguirre" userId="2ffd4486-3749-435b-b09a-3335728ad6af" providerId="ADAL" clId="{88C5C5E2-B11C-4C07-B77B-997CD040DA17}" dt="2024-11-11T22:36:17.404" v="2249" actId="1076"/>
          <ac:picMkLst>
            <pc:docMk/>
            <pc:sldMk cId="2055837331" sldId="335"/>
            <ac:picMk id="14" creationId="{A9AC3A42-EB37-4B33-9AAB-CD716EF35A8D}"/>
          </ac:picMkLst>
        </pc:picChg>
        <pc:cxnChg chg="add mod">
          <ac:chgData name="Jerry Aguirre" userId="2ffd4486-3749-435b-b09a-3335728ad6af" providerId="ADAL" clId="{88C5C5E2-B11C-4C07-B77B-997CD040DA17}" dt="2024-11-11T22:37:06.584" v="2256" actId="14100"/>
          <ac:cxnSpMkLst>
            <pc:docMk/>
            <pc:sldMk cId="2055837331" sldId="335"/>
            <ac:cxnSpMk id="9" creationId="{61B01C10-0228-4990-8D8A-972622AFC662}"/>
          </ac:cxnSpMkLst>
        </pc:cxnChg>
      </pc:sldChg>
      <pc:sldChg chg="addSp delSp modSp">
        <pc:chgData name="Jerry Aguirre" userId="2ffd4486-3749-435b-b09a-3335728ad6af" providerId="ADAL" clId="{88C5C5E2-B11C-4C07-B77B-997CD040DA17}" dt="2024-11-11T22:45:57.674" v="2378" actId="14100"/>
        <pc:sldMkLst>
          <pc:docMk/>
          <pc:sldMk cId="1459648561" sldId="336"/>
        </pc:sldMkLst>
        <pc:spChg chg="add del mod">
          <ac:chgData name="Jerry Aguirre" userId="2ffd4486-3749-435b-b09a-3335728ad6af" providerId="ADAL" clId="{88C5C5E2-B11C-4C07-B77B-997CD040DA17}" dt="2024-11-11T22:43:09.175" v="2343"/>
          <ac:spMkLst>
            <pc:docMk/>
            <pc:sldMk cId="1459648561" sldId="336"/>
            <ac:spMk id="5" creationId="{6540166B-75C1-489A-B102-AF2AD3229757}"/>
          </ac:spMkLst>
        </pc:spChg>
        <pc:spChg chg="add mod">
          <ac:chgData name="Jerry Aguirre" userId="2ffd4486-3749-435b-b09a-3335728ad6af" providerId="ADAL" clId="{88C5C5E2-B11C-4C07-B77B-997CD040DA17}" dt="2024-11-11T22:43:46.550" v="2356" actId="20577"/>
          <ac:spMkLst>
            <pc:docMk/>
            <pc:sldMk cId="1459648561" sldId="336"/>
            <ac:spMk id="6" creationId="{253EA289-6F51-4877-8B7B-3D2A716D7849}"/>
          </ac:spMkLst>
        </pc:spChg>
        <pc:spChg chg="mod">
          <ac:chgData name="Jerry Aguirre" userId="2ffd4486-3749-435b-b09a-3335728ad6af" providerId="ADAL" clId="{88C5C5E2-B11C-4C07-B77B-997CD040DA17}" dt="2024-11-11T22:38:40.620" v="2270" actId="14100"/>
          <ac:spMkLst>
            <pc:docMk/>
            <pc:sldMk cId="1459648561" sldId="336"/>
            <ac:spMk id="7" creationId="{BBA4B5E8-EA83-484F-A097-329ECA4CB5E6}"/>
          </ac:spMkLst>
        </pc:spChg>
        <pc:spChg chg="add mod">
          <ac:chgData name="Jerry Aguirre" userId="2ffd4486-3749-435b-b09a-3335728ad6af" providerId="ADAL" clId="{88C5C5E2-B11C-4C07-B77B-997CD040DA17}" dt="2024-11-11T22:44:20.862" v="2357" actId="11"/>
          <ac:spMkLst>
            <pc:docMk/>
            <pc:sldMk cId="1459648561" sldId="336"/>
            <ac:spMk id="8" creationId="{91D8E27B-49D2-40E6-AC62-D8BB05DB7FA9}"/>
          </ac:spMkLst>
        </pc:spChg>
        <pc:spChg chg="add mod">
          <ac:chgData name="Jerry Aguirre" userId="2ffd4486-3749-435b-b09a-3335728ad6af" providerId="ADAL" clId="{88C5C5E2-B11C-4C07-B77B-997CD040DA17}" dt="2024-11-11T22:44:31.068" v="2359" actId="20577"/>
          <ac:spMkLst>
            <pc:docMk/>
            <pc:sldMk cId="1459648561" sldId="336"/>
            <ac:spMk id="9" creationId="{4A338111-1558-4B38-BE1D-23A0DD4C940B}"/>
          </ac:spMkLst>
        </pc:spChg>
        <pc:spChg chg="add mod">
          <ac:chgData name="Jerry Aguirre" userId="2ffd4486-3749-435b-b09a-3335728ad6af" providerId="ADAL" clId="{88C5C5E2-B11C-4C07-B77B-997CD040DA17}" dt="2024-11-11T22:45:57.674" v="2378" actId="14100"/>
          <ac:spMkLst>
            <pc:docMk/>
            <pc:sldMk cId="1459648561" sldId="336"/>
            <ac:spMk id="10" creationId="{B04BADEF-001E-46BD-B528-FC9E79DC1832}"/>
          </ac:spMkLst>
        </pc:spChg>
        <pc:spChg chg="add mod">
          <ac:chgData name="Jerry Aguirre" userId="2ffd4486-3749-435b-b09a-3335728ad6af" providerId="ADAL" clId="{88C5C5E2-B11C-4C07-B77B-997CD040DA17}" dt="2024-11-11T22:44:54.035" v="2365" actId="20577"/>
          <ac:spMkLst>
            <pc:docMk/>
            <pc:sldMk cId="1459648561" sldId="336"/>
            <ac:spMk id="11" creationId="{25621986-157F-4526-8FC1-E280FFAD8080}"/>
          </ac:spMkLst>
        </pc:spChg>
        <pc:spChg chg="add mod">
          <ac:chgData name="Jerry Aguirre" userId="2ffd4486-3749-435b-b09a-3335728ad6af" providerId="ADAL" clId="{88C5C5E2-B11C-4C07-B77B-997CD040DA17}" dt="2024-11-11T22:45:22.059" v="2369" actId="20577"/>
          <ac:spMkLst>
            <pc:docMk/>
            <pc:sldMk cId="1459648561" sldId="336"/>
            <ac:spMk id="12" creationId="{20CEB77D-585A-4DF3-ACBF-66EA8FE215A2}"/>
          </ac:spMkLst>
        </pc:spChg>
        <pc:spChg chg="add mod">
          <ac:chgData name="Jerry Aguirre" userId="2ffd4486-3749-435b-b09a-3335728ad6af" providerId="ADAL" clId="{88C5C5E2-B11C-4C07-B77B-997CD040DA17}" dt="2024-11-11T22:45:43.425" v="2375" actId="20577"/>
          <ac:spMkLst>
            <pc:docMk/>
            <pc:sldMk cId="1459648561" sldId="336"/>
            <ac:spMk id="13" creationId="{42F14797-0ED0-402A-BD51-A3173AE52983}"/>
          </ac:spMkLst>
        </pc:spChg>
        <pc:spChg chg="add mod">
          <ac:chgData name="Jerry Aguirre" userId="2ffd4486-3749-435b-b09a-3335728ad6af" providerId="ADAL" clId="{88C5C5E2-B11C-4C07-B77B-997CD040DA17}" dt="2024-11-11T22:45:53.954" v="2377" actId="1076"/>
          <ac:spMkLst>
            <pc:docMk/>
            <pc:sldMk cId="1459648561" sldId="336"/>
            <ac:spMk id="14" creationId="{E65AFACE-A056-4CC9-B89C-75776336B783}"/>
          </ac:spMkLst>
        </pc:spChg>
        <pc:picChg chg="mod">
          <ac:chgData name="Jerry Aguirre" userId="2ffd4486-3749-435b-b09a-3335728ad6af" providerId="ADAL" clId="{88C5C5E2-B11C-4C07-B77B-997CD040DA17}" dt="2024-11-11T22:40:39.116" v="2274" actId="14100"/>
          <ac:picMkLst>
            <pc:docMk/>
            <pc:sldMk cId="1459648561" sldId="336"/>
            <ac:picMk id="3" creationId="{58516726-7503-493F-A0BF-8BF510589E49}"/>
          </ac:picMkLst>
        </pc:picChg>
        <pc:picChg chg="mod">
          <ac:chgData name="Jerry Aguirre" userId="2ffd4486-3749-435b-b09a-3335728ad6af" providerId="ADAL" clId="{88C5C5E2-B11C-4C07-B77B-997CD040DA17}" dt="2024-11-11T22:40:45.332" v="2276" actId="1076"/>
          <ac:picMkLst>
            <pc:docMk/>
            <pc:sldMk cId="1459648561" sldId="336"/>
            <ac:picMk id="4" creationId="{8801ED27-3176-4679-945B-C79C44880B43}"/>
          </ac:picMkLst>
        </pc:picChg>
      </pc:sldChg>
      <pc:sldChg chg="modSp">
        <pc:chgData name="Jerry Aguirre" userId="2ffd4486-3749-435b-b09a-3335728ad6af" providerId="ADAL" clId="{88C5C5E2-B11C-4C07-B77B-997CD040DA17}" dt="2024-11-11T22:53:38.360" v="2501" actId="12"/>
        <pc:sldMkLst>
          <pc:docMk/>
          <pc:sldMk cId="1611973079" sldId="337"/>
        </pc:sldMkLst>
        <pc:spChg chg="mod">
          <ac:chgData name="Jerry Aguirre" userId="2ffd4486-3749-435b-b09a-3335728ad6af" providerId="ADAL" clId="{88C5C5E2-B11C-4C07-B77B-997CD040DA17}" dt="2024-11-11T22:53:38.360" v="2501" actId="12"/>
          <ac:spMkLst>
            <pc:docMk/>
            <pc:sldMk cId="1611973079" sldId="337"/>
            <ac:spMk id="7" creationId="{BBA4B5E8-EA83-484F-A097-329ECA4CB5E6}"/>
          </ac:spMkLst>
        </pc:spChg>
      </pc:sldChg>
      <pc:sldChg chg="addSp delSp modSp">
        <pc:chgData name="Jerry Aguirre" userId="2ffd4486-3749-435b-b09a-3335728ad6af" providerId="ADAL" clId="{88C5C5E2-B11C-4C07-B77B-997CD040DA17}" dt="2024-11-11T23:10:52.619" v="2552" actId="12"/>
        <pc:sldMkLst>
          <pc:docMk/>
          <pc:sldMk cId="1328270258" sldId="338"/>
        </pc:sldMkLst>
        <pc:spChg chg="add mod">
          <ac:chgData name="Jerry Aguirre" userId="2ffd4486-3749-435b-b09a-3335728ad6af" providerId="ADAL" clId="{88C5C5E2-B11C-4C07-B77B-997CD040DA17}" dt="2024-11-11T22:51:04.236" v="2459" actId="3064"/>
          <ac:spMkLst>
            <pc:docMk/>
            <pc:sldMk cId="1328270258" sldId="338"/>
            <ac:spMk id="5" creationId="{617E8825-A859-424A-8914-AD0DE0419D26}"/>
          </ac:spMkLst>
        </pc:spChg>
        <pc:spChg chg="add mod">
          <ac:chgData name="Jerry Aguirre" userId="2ffd4486-3749-435b-b09a-3335728ad6af" providerId="ADAL" clId="{88C5C5E2-B11C-4C07-B77B-997CD040DA17}" dt="2024-11-11T22:51:16.579" v="2461" actId="20577"/>
          <ac:spMkLst>
            <pc:docMk/>
            <pc:sldMk cId="1328270258" sldId="338"/>
            <ac:spMk id="6" creationId="{6793C58A-DF82-4B0F-A7A0-27737672EDF1}"/>
          </ac:spMkLst>
        </pc:spChg>
        <pc:spChg chg="mod">
          <ac:chgData name="Jerry Aguirre" userId="2ffd4486-3749-435b-b09a-3335728ad6af" providerId="ADAL" clId="{88C5C5E2-B11C-4C07-B77B-997CD040DA17}" dt="2024-11-11T23:10:52.619" v="2552" actId="12"/>
          <ac:spMkLst>
            <pc:docMk/>
            <pc:sldMk cId="1328270258" sldId="338"/>
            <ac:spMk id="7" creationId="{BBA4B5E8-EA83-484F-A097-329ECA4CB5E6}"/>
          </ac:spMkLst>
        </pc:spChg>
        <pc:spChg chg="add mod">
          <ac:chgData name="Jerry Aguirre" userId="2ffd4486-3749-435b-b09a-3335728ad6af" providerId="ADAL" clId="{88C5C5E2-B11C-4C07-B77B-997CD040DA17}" dt="2024-11-11T22:51:49.269" v="2465" actId="1076"/>
          <ac:spMkLst>
            <pc:docMk/>
            <pc:sldMk cId="1328270258" sldId="338"/>
            <ac:spMk id="8" creationId="{1F994CD7-2848-4813-8B59-A8404AAD4D80}"/>
          </ac:spMkLst>
        </pc:spChg>
        <pc:spChg chg="del mod">
          <ac:chgData name="Jerry Aguirre" userId="2ffd4486-3749-435b-b09a-3335728ad6af" providerId="ADAL" clId="{88C5C5E2-B11C-4C07-B77B-997CD040DA17}" dt="2024-11-11T22:50:33.204" v="2453" actId="478"/>
          <ac:spMkLst>
            <pc:docMk/>
            <pc:sldMk cId="1328270258" sldId="338"/>
            <ac:spMk id="9" creationId="{245FC28E-7C1D-4FCE-AB16-750FAE59C361}"/>
          </ac:spMkLst>
        </pc:spChg>
        <pc:spChg chg="add mod">
          <ac:chgData name="Jerry Aguirre" userId="2ffd4486-3749-435b-b09a-3335728ad6af" providerId="ADAL" clId="{88C5C5E2-B11C-4C07-B77B-997CD040DA17}" dt="2024-11-11T22:52:12.157" v="2468" actId="20577"/>
          <ac:spMkLst>
            <pc:docMk/>
            <pc:sldMk cId="1328270258" sldId="338"/>
            <ac:spMk id="11" creationId="{81D2B5F1-D55B-4FC3-9C62-27A843BF2085}"/>
          </ac:spMkLst>
        </pc:spChg>
      </pc:sldChg>
      <pc:sldChg chg="addSp modSp">
        <pc:chgData name="Jerry Aguirre" userId="2ffd4486-3749-435b-b09a-3335728ad6af" providerId="ADAL" clId="{88C5C5E2-B11C-4C07-B77B-997CD040DA17}" dt="2024-11-11T23:14:40.910" v="2570" actId="14100"/>
        <pc:sldMkLst>
          <pc:docMk/>
          <pc:sldMk cId="3969742359" sldId="339"/>
        </pc:sldMkLst>
        <pc:spChg chg="add mod">
          <ac:chgData name="Jerry Aguirre" userId="2ffd4486-3749-435b-b09a-3335728ad6af" providerId="ADAL" clId="{88C5C5E2-B11C-4C07-B77B-997CD040DA17}" dt="2024-11-11T23:14:32.355" v="2569" actId="14100"/>
          <ac:spMkLst>
            <pc:docMk/>
            <pc:sldMk cId="3969742359" sldId="339"/>
            <ac:spMk id="4" creationId="{73F0EB38-E15A-4FE8-B691-702CCE6F25DD}"/>
          </ac:spMkLst>
        </pc:spChg>
        <pc:spChg chg="mod">
          <ac:chgData name="Jerry Aguirre" userId="2ffd4486-3749-435b-b09a-3335728ad6af" providerId="ADAL" clId="{88C5C5E2-B11C-4C07-B77B-997CD040DA17}" dt="2024-11-11T23:12:36.602" v="2555" actId="20577"/>
          <ac:spMkLst>
            <pc:docMk/>
            <pc:sldMk cId="3969742359" sldId="339"/>
            <ac:spMk id="7" creationId="{BBA4B5E8-EA83-484F-A097-329ECA4CB5E6}"/>
          </ac:spMkLst>
        </pc:spChg>
        <pc:spChg chg="add mod">
          <ac:chgData name="Jerry Aguirre" userId="2ffd4486-3749-435b-b09a-3335728ad6af" providerId="ADAL" clId="{88C5C5E2-B11C-4C07-B77B-997CD040DA17}" dt="2024-11-11T23:14:40.910" v="2570" actId="14100"/>
          <ac:spMkLst>
            <pc:docMk/>
            <pc:sldMk cId="3969742359" sldId="339"/>
            <ac:spMk id="8" creationId="{4B7E57AF-BF1C-4B9A-ABDD-51D45A7D3907}"/>
          </ac:spMkLst>
        </pc:spChg>
        <pc:spChg chg="add mod">
          <ac:chgData name="Jerry Aguirre" userId="2ffd4486-3749-435b-b09a-3335728ad6af" providerId="ADAL" clId="{88C5C5E2-B11C-4C07-B77B-997CD040DA17}" dt="2024-11-11T23:14:28.637" v="2568" actId="14100"/>
          <ac:spMkLst>
            <pc:docMk/>
            <pc:sldMk cId="3969742359" sldId="339"/>
            <ac:spMk id="9" creationId="{AD44230E-2BD3-48CF-B947-0E3BCEA65B7B}"/>
          </ac:spMkLst>
        </pc:spChg>
        <pc:spChg chg="add mod">
          <ac:chgData name="Jerry Aguirre" userId="2ffd4486-3749-435b-b09a-3335728ad6af" providerId="ADAL" clId="{88C5C5E2-B11C-4C07-B77B-997CD040DA17}" dt="2024-11-11T23:14:13.195" v="2566" actId="208"/>
          <ac:spMkLst>
            <pc:docMk/>
            <pc:sldMk cId="3969742359" sldId="339"/>
            <ac:spMk id="10" creationId="{772B0965-CAB1-4112-87E2-7A158EF0787E}"/>
          </ac:spMkLst>
        </pc:spChg>
      </pc:sldChg>
      <pc:sldChg chg="addSp modSp">
        <pc:chgData name="Jerry Aguirre" userId="2ffd4486-3749-435b-b09a-3335728ad6af" providerId="ADAL" clId="{88C5C5E2-B11C-4C07-B77B-997CD040DA17}" dt="2024-11-11T23:21:50.881" v="2631" actId="20577"/>
        <pc:sldMkLst>
          <pc:docMk/>
          <pc:sldMk cId="4040265004" sldId="340"/>
        </pc:sldMkLst>
        <pc:spChg chg="mod">
          <ac:chgData name="Jerry Aguirre" userId="2ffd4486-3749-435b-b09a-3335728ad6af" providerId="ADAL" clId="{88C5C5E2-B11C-4C07-B77B-997CD040DA17}" dt="2024-11-11T23:21:50.881" v="2631" actId="20577"/>
          <ac:spMkLst>
            <pc:docMk/>
            <pc:sldMk cId="4040265004" sldId="340"/>
            <ac:spMk id="3" creationId="{B695FAF6-73E0-4052-99FD-D55D467920EF}"/>
          </ac:spMkLst>
        </pc:spChg>
        <pc:spChg chg="add mod">
          <ac:chgData name="Jerry Aguirre" userId="2ffd4486-3749-435b-b09a-3335728ad6af" providerId="ADAL" clId="{88C5C5E2-B11C-4C07-B77B-997CD040DA17}" dt="2024-11-11T23:20:27.092" v="2587" actId="20577"/>
          <ac:spMkLst>
            <pc:docMk/>
            <pc:sldMk cId="4040265004" sldId="340"/>
            <ac:spMk id="6" creationId="{2FD4C9E6-E31A-4224-AF4B-A8FBA197D474}"/>
          </ac:spMkLst>
        </pc:spChg>
        <pc:spChg chg="add mod">
          <ac:chgData name="Jerry Aguirre" userId="2ffd4486-3749-435b-b09a-3335728ad6af" providerId="ADAL" clId="{88C5C5E2-B11C-4C07-B77B-997CD040DA17}" dt="2024-11-11T23:20:33.366" v="2589" actId="20577"/>
          <ac:spMkLst>
            <pc:docMk/>
            <pc:sldMk cId="4040265004" sldId="340"/>
            <ac:spMk id="7" creationId="{9F129140-6F9C-4F7D-829E-A8112631FAD9}"/>
          </ac:spMkLst>
        </pc:spChg>
        <pc:spChg chg="add mod">
          <ac:chgData name="Jerry Aguirre" userId="2ffd4486-3749-435b-b09a-3335728ad6af" providerId="ADAL" clId="{88C5C5E2-B11C-4C07-B77B-997CD040DA17}" dt="2024-11-11T23:20:51.400" v="2592" actId="1076"/>
          <ac:spMkLst>
            <pc:docMk/>
            <pc:sldMk cId="4040265004" sldId="340"/>
            <ac:spMk id="10" creationId="{EDE871A0-C85C-43CC-896D-C359895D89E4}"/>
          </ac:spMkLst>
        </pc:spChg>
      </pc:sldChg>
      <pc:sldChg chg="addSp delSp modSp">
        <pc:chgData name="Jerry Aguirre" userId="2ffd4486-3749-435b-b09a-3335728ad6af" providerId="ADAL" clId="{88C5C5E2-B11C-4C07-B77B-997CD040DA17}" dt="2024-11-11T23:30:42.532" v="2850" actId="1076"/>
        <pc:sldMkLst>
          <pc:docMk/>
          <pc:sldMk cId="2364644251" sldId="341"/>
        </pc:sldMkLst>
        <pc:spChg chg="mod">
          <ac:chgData name="Jerry Aguirre" userId="2ffd4486-3749-435b-b09a-3335728ad6af" providerId="ADAL" clId="{88C5C5E2-B11C-4C07-B77B-997CD040DA17}" dt="2024-11-11T23:23:39.521" v="2804" actId="20577"/>
          <ac:spMkLst>
            <pc:docMk/>
            <pc:sldMk cId="2364644251" sldId="341"/>
            <ac:spMk id="3" creationId="{B695FAF6-73E0-4052-99FD-D55D467920EF}"/>
          </ac:spMkLst>
        </pc:spChg>
        <pc:spChg chg="add mod">
          <ac:chgData name="Jerry Aguirre" userId="2ffd4486-3749-435b-b09a-3335728ad6af" providerId="ADAL" clId="{88C5C5E2-B11C-4C07-B77B-997CD040DA17}" dt="2024-11-11T23:28:29.614" v="2826" actId="1076"/>
          <ac:spMkLst>
            <pc:docMk/>
            <pc:sldMk cId="2364644251" sldId="341"/>
            <ac:spMk id="9" creationId="{8C443A5C-FF3B-4831-AB1F-A11EEE811916}"/>
          </ac:spMkLst>
        </pc:spChg>
        <pc:spChg chg="add del mod">
          <ac:chgData name="Jerry Aguirre" userId="2ffd4486-3749-435b-b09a-3335728ad6af" providerId="ADAL" clId="{88C5C5E2-B11C-4C07-B77B-997CD040DA17}" dt="2024-11-11T23:26:03.626" v="2810" actId="11529"/>
          <ac:spMkLst>
            <pc:docMk/>
            <pc:sldMk cId="2364644251" sldId="341"/>
            <ac:spMk id="11" creationId="{B3BF7DE8-6FC6-4778-BEDB-971FD7087120}"/>
          </ac:spMkLst>
        </pc:spChg>
        <pc:spChg chg="add del mod">
          <ac:chgData name="Jerry Aguirre" userId="2ffd4486-3749-435b-b09a-3335728ad6af" providerId="ADAL" clId="{88C5C5E2-B11C-4C07-B77B-997CD040DA17}" dt="2024-11-11T23:29:06.271" v="2830" actId="478"/>
          <ac:spMkLst>
            <pc:docMk/>
            <pc:sldMk cId="2364644251" sldId="341"/>
            <ac:spMk id="12" creationId="{C1111C4B-C07C-467B-928B-4C9BA016DE0F}"/>
          </ac:spMkLst>
        </pc:spChg>
        <pc:spChg chg="add del mod">
          <ac:chgData name="Jerry Aguirre" userId="2ffd4486-3749-435b-b09a-3335728ad6af" providerId="ADAL" clId="{88C5C5E2-B11C-4C07-B77B-997CD040DA17}" dt="2024-11-11T23:30:15.905" v="2843" actId="478"/>
          <ac:spMkLst>
            <pc:docMk/>
            <pc:sldMk cId="2364644251" sldId="341"/>
            <ac:spMk id="13" creationId="{2A6C921E-C960-4F38-9DC0-8BFD0FC59B0D}"/>
          </ac:spMkLst>
        </pc:spChg>
        <pc:spChg chg="add del mod">
          <ac:chgData name="Jerry Aguirre" userId="2ffd4486-3749-435b-b09a-3335728ad6af" providerId="ADAL" clId="{88C5C5E2-B11C-4C07-B77B-997CD040DA17}" dt="2024-11-11T23:29:09.812" v="2831" actId="478"/>
          <ac:spMkLst>
            <pc:docMk/>
            <pc:sldMk cId="2364644251" sldId="341"/>
            <ac:spMk id="14" creationId="{D957EB0C-D21B-4BB1-AE47-96EA4992A1C7}"/>
          </ac:spMkLst>
        </pc:spChg>
        <pc:spChg chg="add mod">
          <ac:chgData name="Jerry Aguirre" userId="2ffd4486-3749-435b-b09a-3335728ad6af" providerId="ADAL" clId="{88C5C5E2-B11C-4C07-B77B-997CD040DA17}" dt="2024-11-11T23:30:02.937" v="2841" actId="1076"/>
          <ac:spMkLst>
            <pc:docMk/>
            <pc:sldMk cId="2364644251" sldId="341"/>
            <ac:spMk id="15" creationId="{53207CA9-F842-4255-9E59-948C71C4B64C}"/>
          </ac:spMkLst>
        </pc:spChg>
        <pc:spChg chg="add mod">
          <ac:chgData name="Jerry Aguirre" userId="2ffd4486-3749-435b-b09a-3335728ad6af" providerId="ADAL" clId="{88C5C5E2-B11C-4C07-B77B-997CD040DA17}" dt="2024-11-11T23:30:06.620" v="2842" actId="1076"/>
          <ac:spMkLst>
            <pc:docMk/>
            <pc:sldMk cId="2364644251" sldId="341"/>
            <ac:spMk id="16" creationId="{6E7337EA-CBC9-4412-854B-EC419D43A4A2}"/>
          </ac:spMkLst>
        </pc:spChg>
        <pc:spChg chg="add mod">
          <ac:chgData name="Jerry Aguirre" userId="2ffd4486-3749-435b-b09a-3335728ad6af" providerId="ADAL" clId="{88C5C5E2-B11C-4C07-B77B-997CD040DA17}" dt="2024-11-11T23:30:26.848" v="2846" actId="20577"/>
          <ac:spMkLst>
            <pc:docMk/>
            <pc:sldMk cId="2364644251" sldId="341"/>
            <ac:spMk id="17" creationId="{1A1844E1-9DBB-4B87-AFE6-76276A1E8B2B}"/>
          </ac:spMkLst>
        </pc:spChg>
        <pc:spChg chg="add mod">
          <ac:chgData name="Jerry Aguirre" userId="2ffd4486-3749-435b-b09a-3335728ad6af" providerId="ADAL" clId="{88C5C5E2-B11C-4C07-B77B-997CD040DA17}" dt="2024-11-11T23:30:42.532" v="2850" actId="1076"/>
          <ac:spMkLst>
            <pc:docMk/>
            <pc:sldMk cId="2364644251" sldId="341"/>
            <ac:spMk id="18" creationId="{E91CF4B1-2D48-4CC7-B194-C9D4A3AE1DDE}"/>
          </ac:spMkLst>
        </pc:spChg>
        <pc:picChg chg="del">
          <ac:chgData name="Jerry Aguirre" userId="2ffd4486-3749-435b-b09a-3335728ad6af" providerId="ADAL" clId="{88C5C5E2-B11C-4C07-B77B-997CD040DA17}" dt="2024-11-11T23:28:36.004" v="2827" actId="478"/>
          <ac:picMkLst>
            <pc:docMk/>
            <pc:sldMk cId="2364644251" sldId="341"/>
            <ac:picMk id="4" creationId="{E979FEDC-A5D9-486F-BD8C-7794B2993218}"/>
          </ac:picMkLst>
        </pc:picChg>
        <pc:picChg chg="add del mod">
          <ac:chgData name="Jerry Aguirre" userId="2ffd4486-3749-435b-b09a-3335728ad6af" providerId="ADAL" clId="{88C5C5E2-B11C-4C07-B77B-997CD040DA17}" dt="2024-11-11T23:19:29.195" v="2585" actId="478"/>
          <ac:picMkLst>
            <pc:docMk/>
            <pc:sldMk cId="2364644251" sldId="341"/>
            <ac:picMk id="8" creationId="{B316D7AD-F62B-4641-AF79-2298DF488C14}"/>
          </ac:picMkLst>
        </pc:picChg>
      </pc:sldChg>
      <pc:sldChg chg="addSp delSp modSp del">
        <pc:chgData name="Jerry Aguirre" userId="2ffd4486-3749-435b-b09a-3335728ad6af" providerId="ADAL" clId="{88C5C5E2-B11C-4C07-B77B-997CD040DA17}" dt="2024-11-12T01:23:11.433" v="3238" actId="2696"/>
        <pc:sldMkLst>
          <pc:docMk/>
          <pc:sldMk cId="370370301" sldId="342"/>
        </pc:sldMkLst>
        <pc:spChg chg="mod">
          <ac:chgData name="Jerry Aguirre" userId="2ffd4486-3749-435b-b09a-3335728ad6af" providerId="ADAL" clId="{88C5C5E2-B11C-4C07-B77B-997CD040DA17}" dt="2024-11-12T00:39:20.591" v="3155" actId="20577"/>
          <ac:spMkLst>
            <pc:docMk/>
            <pc:sldMk cId="370370301" sldId="342"/>
            <ac:spMk id="3" creationId="{B695FAF6-73E0-4052-99FD-D55D467920EF}"/>
          </ac:spMkLst>
        </pc:spChg>
        <pc:spChg chg="add del mod">
          <ac:chgData name="Jerry Aguirre" userId="2ffd4486-3749-435b-b09a-3335728ad6af" providerId="ADAL" clId="{88C5C5E2-B11C-4C07-B77B-997CD040DA17}" dt="2024-11-12T00:38:10.342" v="3116" actId="478"/>
          <ac:spMkLst>
            <pc:docMk/>
            <pc:sldMk cId="370370301" sldId="342"/>
            <ac:spMk id="5" creationId="{B02A7AFB-8961-4015-9656-75621C359D9D}"/>
          </ac:spMkLst>
        </pc:spChg>
        <pc:spChg chg="add del mod">
          <ac:chgData name="Jerry Aguirre" userId="2ffd4486-3749-435b-b09a-3335728ad6af" providerId="ADAL" clId="{88C5C5E2-B11C-4C07-B77B-997CD040DA17}" dt="2024-11-12T00:37:53.072" v="3112" actId="478"/>
          <ac:spMkLst>
            <pc:docMk/>
            <pc:sldMk cId="370370301" sldId="342"/>
            <ac:spMk id="6" creationId="{731B197B-F969-4C6D-9559-4A17A8BA8EC3}"/>
          </ac:spMkLst>
        </pc:spChg>
        <pc:spChg chg="add del mod">
          <ac:chgData name="Jerry Aguirre" userId="2ffd4486-3749-435b-b09a-3335728ad6af" providerId="ADAL" clId="{88C5C5E2-B11C-4C07-B77B-997CD040DA17}" dt="2024-11-12T00:37:53.072" v="3112" actId="478"/>
          <ac:spMkLst>
            <pc:docMk/>
            <pc:sldMk cId="370370301" sldId="342"/>
            <ac:spMk id="10" creationId="{797CD12F-CBEF-4237-BC21-78416F09B0AC}"/>
          </ac:spMkLst>
        </pc:spChg>
        <pc:spChg chg="del mod">
          <ac:chgData name="Jerry Aguirre" userId="2ffd4486-3749-435b-b09a-3335728ad6af" providerId="ADAL" clId="{88C5C5E2-B11C-4C07-B77B-997CD040DA17}" dt="2024-11-12T00:38:10.342" v="3116" actId="478"/>
          <ac:spMkLst>
            <pc:docMk/>
            <pc:sldMk cId="370370301" sldId="342"/>
            <ac:spMk id="12" creationId="{612152A1-9DBF-4FB5-BF90-4FCE92A8C3F4}"/>
          </ac:spMkLst>
        </pc:spChg>
        <pc:spChg chg="del mod">
          <ac:chgData name="Jerry Aguirre" userId="2ffd4486-3749-435b-b09a-3335728ad6af" providerId="ADAL" clId="{88C5C5E2-B11C-4C07-B77B-997CD040DA17}" dt="2024-11-11T23:37:32.754" v="2954" actId="478"/>
          <ac:spMkLst>
            <pc:docMk/>
            <pc:sldMk cId="370370301" sldId="342"/>
            <ac:spMk id="13" creationId="{A7524889-B60D-4F5A-8F93-B948D5746643}"/>
          </ac:spMkLst>
        </pc:spChg>
        <pc:spChg chg="del">
          <ac:chgData name="Jerry Aguirre" userId="2ffd4486-3749-435b-b09a-3335728ad6af" providerId="ADAL" clId="{88C5C5E2-B11C-4C07-B77B-997CD040DA17}" dt="2024-11-12T00:38:01.044" v="3113" actId="478"/>
          <ac:spMkLst>
            <pc:docMk/>
            <pc:sldMk cId="370370301" sldId="342"/>
            <ac:spMk id="14" creationId="{20D0672A-90CE-4C2F-B9F4-D6E81163CAE7}"/>
          </ac:spMkLst>
        </pc:spChg>
        <pc:spChg chg="del">
          <ac:chgData name="Jerry Aguirre" userId="2ffd4486-3749-435b-b09a-3335728ad6af" providerId="ADAL" clId="{88C5C5E2-B11C-4C07-B77B-997CD040DA17}" dt="2024-11-12T00:37:53.072" v="3112" actId="478"/>
          <ac:spMkLst>
            <pc:docMk/>
            <pc:sldMk cId="370370301" sldId="342"/>
            <ac:spMk id="15" creationId="{7839CEC6-033B-4CAD-A810-88817BCA1E70}"/>
          </ac:spMkLst>
        </pc:spChg>
        <pc:spChg chg="del mod">
          <ac:chgData name="Jerry Aguirre" userId="2ffd4486-3749-435b-b09a-3335728ad6af" providerId="ADAL" clId="{88C5C5E2-B11C-4C07-B77B-997CD040DA17}" dt="2024-11-11T23:37:28.425" v="2953" actId="478"/>
          <ac:spMkLst>
            <pc:docMk/>
            <pc:sldMk cId="370370301" sldId="342"/>
            <ac:spMk id="16" creationId="{A2E1F10A-C56B-40D9-80C9-A02A4360580B}"/>
          </ac:spMkLst>
        </pc:spChg>
        <pc:spChg chg="del">
          <ac:chgData name="Jerry Aguirre" userId="2ffd4486-3749-435b-b09a-3335728ad6af" providerId="ADAL" clId="{88C5C5E2-B11C-4C07-B77B-997CD040DA17}" dt="2024-11-12T00:38:03.389" v="3114" actId="478"/>
          <ac:spMkLst>
            <pc:docMk/>
            <pc:sldMk cId="370370301" sldId="342"/>
            <ac:spMk id="17" creationId="{F74C7BE5-DC63-456C-B1AA-39A99605F06A}"/>
          </ac:spMkLst>
        </pc:spChg>
        <pc:spChg chg="add del mod">
          <ac:chgData name="Jerry Aguirre" userId="2ffd4486-3749-435b-b09a-3335728ad6af" providerId="ADAL" clId="{88C5C5E2-B11C-4C07-B77B-997CD040DA17}" dt="2024-11-12T00:37:53.072" v="3112" actId="478"/>
          <ac:spMkLst>
            <pc:docMk/>
            <pc:sldMk cId="370370301" sldId="342"/>
            <ac:spMk id="19" creationId="{145A3FE4-57C2-4DCB-8F9A-3A51C12C68F8}"/>
          </ac:spMkLst>
        </pc:spChg>
        <pc:spChg chg="add del mod">
          <ac:chgData name="Jerry Aguirre" userId="2ffd4486-3749-435b-b09a-3335728ad6af" providerId="ADAL" clId="{88C5C5E2-B11C-4C07-B77B-997CD040DA17}" dt="2024-11-12T00:29:33.138" v="3036"/>
          <ac:spMkLst>
            <pc:docMk/>
            <pc:sldMk cId="370370301" sldId="342"/>
            <ac:spMk id="20" creationId="{4D52F604-D3D8-46E1-8160-52A793506122}"/>
          </ac:spMkLst>
        </pc:spChg>
        <pc:spChg chg="add del mod">
          <ac:chgData name="Jerry Aguirre" userId="2ffd4486-3749-435b-b09a-3335728ad6af" providerId="ADAL" clId="{88C5C5E2-B11C-4C07-B77B-997CD040DA17}" dt="2024-11-12T00:38:25.419" v="3118" actId="478"/>
          <ac:spMkLst>
            <pc:docMk/>
            <pc:sldMk cId="370370301" sldId="342"/>
            <ac:spMk id="23" creationId="{75E2FFC6-772B-4683-963B-4FD4D2545FA2}"/>
          </ac:spMkLst>
        </pc:spChg>
        <pc:graphicFrameChg chg="mod modGraphic">
          <ac:chgData name="Jerry Aguirre" userId="2ffd4486-3749-435b-b09a-3335728ad6af" providerId="ADAL" clId="{88C5C5E2-B11C-4C07-B77B-997CD040DA17}" dt="2024-11-12T00:49:25.748" v="3207" actId="14734"/>
          <ac:graphicFrameMkLst>
            <pc:docMk/>
            <pc:sldMk cId="370370301" sldId="342"/>
            <ac:graphicFrameMk id="7" creationId="{AF9181DE-B11C-4F9C-8D50-AB1622A4CE81}"/>
          </ac:graphicFrameMkLst>
        </pc:graphicFrameChg>
        <pc:picChg chg="del mod">
          <ac:chgData name="Jerry Aguirre" userId="2ffd4486-3749-435b-b09a-3335728ad6af" providerId="ADAL" clId="{88C5C5E2-B11C-4C07-B77B-997CD040DA17}" dt="2024-11-12T00:38:07.155" v="3115" actId="478"/>
          <ac:picMkLst>
            <pc:docMk/>
            <pc:sldMk cId="370370301" sldId="342"/>
            <ac:picMk id="8" creationId="{6EB2B2F4-4ABB-46AB-93DF-C4512ECBF164}"/>
          </ac:picMkLst>
        </pc:picChg>
        <pc:picChg chg="del">
          <ac:chgData name="Jerry Aguirre" userId="2ffd4486-3749-435b-b09a-3335728ad6af" providerId="ADAL" clId="{88C5C5E2-B11C-4C07-B77B-997CD040DA17}" dt="2024-11-12T00:38:03.389" v="3114" actId="478"/>
          <ac:picMkLst>
            <pc:docMk/>
            <pc:sldMk cId="370370301" sldId="342"/>
            <ac:picMk id="9" creationId="{AC5A6F94-9BA3-4482-9CBB-3182CC3AE7C6}"/>
          </ac:picMkLst>
        </pc:picChg>
        <pc:picChg chg="del mod">
          <ac:chgData name="Jerry Aguirre" userId="2ffd4486-3749-435b-b09a-3335728ad6af" providerId="ADAL" clId="{88C5C5E2-B11C-4C07-B77B-997CD040DA17}" dt="2024-11-12T00:37:53.072" v="3112" actId="478"/>
          <ac:picMkLst>
            <pc:docMk/>
            <pc:sldMk cId="370370301" sldId="342"/>
            <ac:picMk id="11" creationId="{6011392F-F1FB-4FAC-B8C1-48AD468A6853}"/>
          </ac:picMkLst>
        </pc:picChg>
        <pc:picChg chg="add del">
          <ac:chgData name="Jerry Aguirre" userId="2ffd4486-3749-435b-b09a-3335728ad6af" providerId="ADAL" clId="{88C5C5E2-B11C-4C07-B77B-997CD040DA17}" dt="2024-11-11T23:38:11.206" v="2960"/>
          <ac:picMkLst>
            <pc:docMk/>
            <pc:sldMk cId="370370301" sldId="342"/>
            <ac:picMk id="18" creationId="{B9052486-5B04-4547-ADAF-86427FE914BC}"/>
          </ac:picMkLst>
        </pc:picChg>
        <pc:cxnChg chg="add del mod">
          <ac:chgData name="Jerry Aguirre" userId="2ffd4486-3749-435b-b09a-3335728ad6af" providerId="ADAL" clId="{88C5C5E2-B11C-4C07-B77B-997CD040DA17}" dt="2024-11-12T00:29:33.138" v="3034" actId="478"/>
          <ac:cxnSpMkLst>
            <pc:docMk/>
            <pc:sldMk cId="370370301" sldId="342"/>
            <ac:cxnSpMk id="22" creationId="{35BAEF41-C2EB-45D7-A722-8A7F0D4134FF}"/>
          </ac:cxnSpMkLst>
        </pc:cxnChg>
      </pc:sldChg>
      <pc:sldChg chg="modSp">
        <pc:chgData name="Jerry Aguirre" userId="2ffd4486-3749-435b-b09a-3335728ad6af" providerId="ADAL" clId="{88C5C5E2-B11C-4C07-B77B-997CD040DA17}" dt="2024-11-12T01:30:26.122" v="3448" actId="20577"/>
        <pc:sldMkLst>
          <pc:docMk/>
          <pc:sldMk cId="4230974968" sldId="345"/>
        </pc:sldMkLst>
        <pc:spChg chg="mod">
          <ac:chgData name="Jerry Aguirre" userId="2ffd4486-3749-435b-b09a-3335728ad6af" providerId="ADAL" clId="{88C5C5E2-B11C-4C07-B77B-997CD040DA17}" dt="2024-11-12T01:30:26.122" v="3448" actId="20577"/>
          <ac:spMkLst>
            <pc:docMk/>
            <pc:sldMk cId="4230974968" sldId="345"/>
            <ac:spMk id="3" creationId="{A2E8001B-794B-40AA-98AB-CC52BCCD857A}"/>
          </ac:spMkLst>
        </pc:spChg>
      </pc:sldChg>
      <pc:sldChg chg="addSp modSp">
        <pc:chgData name="Jerry Aguirre" userId="2ffd4486-3749-435b-b09a-3335728ad6af" providerId="ADAL" clId="{88C5C5E2-B11C-4C07-B77B-997CD040DA17}" dt="2024-11-12T01:29:27.326" v="3439" actId="20577"/>
        <pc:sldMkLst>
          <pc:docMk/>
          <pc:sldMk cId="4222761398" sldId="347"/>
        </pc:sldMkLst>
        <pc:spChg chg="mod">
          <ac:chgData name="Jerry Aguirre" userId="2ffd4486-3749-435b-b09a-3335728ad6af" providerId="ADAL" clId="{88C5C5E2-B11C-4C07-B77B-997CD040DA17}" dt="2024-11-12T01:29:12.752" v="3435" actId="20577"/>
          <ac:spMkLst>
            <pc:docMk/>
            <pc:sldMk cId="4222761398" sldId="347"/>
            <ac:spMk id="3" creationId="{A2E8001B-794B-40AA-98AB-CC52BCCD857A}"/>
          </ac:spMkLst>
        </pc:spChg>
        <pc:spChg chg="mod">
          <ac:chgData name="Jerry Aguirre" userId="2ffd4486-3749-435b-b09a-3335728ad6af" providerId="ADAL" clId="{88C5C5E2-B11C-4C07-B77B-997CD040DA17}" dt="2024-11-12T01:29:01.887" v="3432" actId="196"/>
          <ac:spMkLst>
            <pc:docMk/>
            <pc:sldMk cId="4222761398" sldId="347"/>
            <ac:spMk id="6" creationId="{60ACB21E-2539-4E3B-86E7-441583CB231F}"/>
          </ac:spMkLst>
        </pc:spChg>
        <pc:spChg chg="add mod">
          <ac:chgData name="Jerry Aguirre" userId="2ffd4486-3749-435b-b09a-3335728ad6af" providerId="ADAL" clId="{88C5C5E2-B11C-4C07-B77B-997CD040DA17}" dt="2024-11-12T01:29:27.326" v="3439" actId="20577"/>
          <ac:spMkLst>
            <pc:docMk/>
            <pc:sldMk cId="4222761398" sldId="347"/>
            <ac:spMk id="8" creationId="{B5C845A7-10D1-402F-9E83-C4046CA7CFE7}"/>
          </ac:spMkLst>
        </pc:spChg>
      </pc:sldChg>
      <pc:sldChg chg="modSp">
        <pc:chgData name="Jerry Aguirre" userId="2ffd4486-3749-435b-b09a-3335728ad6af" providerId="ADAL" clId="{88C5C5E2-B11C-4C07-B77B-997CD040DA17}" dt="2024-11-12T01:37:16.809" v="3497" actId="20577"/>
        <pc:sldMkLst>
          <pc:docMk/>
          <pc:sldMk cId="2276462580" sldId="349"/>
        </pc:sldMkLst>
        <pc:spChg chg="mod">
          <ac:chgData name="Jerry Aguirre" userId="2ffd4486-3749-435b-b09a-3335728ad6af" providerId="ADAL" clId="{88C5C5E2-B11C-4C07-B77B-997CD040DA17}" dt="2024-11-12T01:37:16.809" v="3497" actId="20577"/>
          <ac:spMkLst>
            <pc:docMk/>
            <pc:sldMk cId="2276462580" sldId="349"/>
            <ac:spMk id="3" creationId="{A2E8001B-794B-40AA-98AB-CC52BCCD857A}"/>
          </ac:spMkLst>
        </pc:spChg>
      </pc:sldChg>
      <pc:sldChg chg="modSp">
        <pc:chgData name="Jerry Aguirre" userId="2ffd4486-3749-435b-b09a-3335728ad6af" providerId="ADAL" clId="{88C5C5E2-B11C-4C07-B77B-997CD040DA17}" dt="2024-11-12T01:39:56.259" v="3590" actId="20577"/>
        <pc:sldMkLst>
          <pc:docMk/>
          <pc:sldMk cId="2766807060" sldId="350"/>
        </pc:sldMkLst>
        <pc:spChg chg="mod">
          <ac:chgData name="Jerry Aguirre" userId="2ffd4486-3749-435b-b09a-3335728ad6af" providerId="ADAL" clId="{88C5C5E2-B11C-4C07-B77B-997CD040DA17}" dt="2024-11-12T01:39:56.259" v="3590" actId="20577"/>
          <ac:spMkLst>
            <pc:docMk/>
            <pc:sldMk cId="2766807060" sldId="350"/>
            <ac:spMk id="3" creationId="{A2E8001B-794B-40AA-98AB-CC52BCCD857A}"/>
          </ac:spMkLst>
        </pc:spChg>
      </pc:sldChg>
      <pc:sldChg chg="modSp">
        <pc:chgData name="Jerry Aguirre" userId="2ffd4486-3749-435b-b09a-3335728ad6af" providerId="ADAL" clId="{88C5C5E2-B11C-4C07-B77B-997CD040DA17}" dt="2024-11-12T01:43:20.467" v="3594" actId="20577"/>
        <pc:sldMkLst>
          <pc:docMk/>
          <pc:sldMk cId="3458423891" sldId="352"/>
        </pc:sldMkLst>
        <pc:spChg chg="mod">
          <ac:chgData name="Jerry Aguirre" userId="2ffd4486-3749-435b-b09a-3335728ad6af" providerId="ADAL" clId="{88C5C5E2-B11C-4C07-B77B-997CD040DA17}" dt="2024-11-12T01:43:20.467" v="3594" actId="20577"/>
          <ac:spMkLst>
            <pc:docMk/>
            <pc:sldMk cId="3458423891" sldId="352"/>
            <ac:spMk id="4" creationId="{9B8296CA-335C-4AE6-8A29-69EFC2579B72}"/>
          </ac:spMkLst>
        </pc:spChg>
      </pc:sldChg>
      <pc:sldChg chg="modSp">
        <pc:chgData name="Jerry Aguirre" userId="2ffd4486-3749-435b-b09a-3335728ad6af" providerId="ADAL" clId="{88C5C5E2-B11C-4C07-B77B-997CD040DA17}" dt="2024-11-12T01:45:04.589" v="3642" actId="1036"/>
        <pc:sldMkLst>
          <pc:docMk/>
          <pc:sldMk cId="3842362639" sldId="353"/>
        </pc:sldMkLst>
        <pc:spChg chg="mod">
          <ac:chgData name="Jerry Aguirre" userId="2ffd4486-3749-435b-b09a-3335728ad6af" providerId="ADAL" clId="{88C5C5E2-B11C-4C07-B77B-997CD040DA17}" dt="2024-11-12T01:44:53.746" v="3608" actId="1036"/>
          <ac:spMkLst>
            <pc:docMk/>
            <pc:sldMk cId="3842362639" sldId="353"/>
            <ac:spMk id="4" creationId="{9B8296CA-335C-4AE6-8A29-69EFC2579B72}"/>
          </ac:spMkLst>
        </pc:spChg>
        <pc:spChg chg="mod">
          <ac:chgData name="Jerry Aguirre" userId="2ffd4486-3749-435b-b09a-3335728ad6af" providerId="ADAL" clId="{88C5C5E2-B11C-4C07-B77B-997CD040DA17}" dt="2024-11-12T01:45:04.589" v="3642" actId="1036"/>
          <ac:spMkLst>
            <pc:docMk/>
            <pc:sldMk cId="3842362639" sldId="353"/>
            <ac:spMk id="15" creationId="{833A6C06-D198-4DED-847D-339805C6F665}"/>
          </ac:spMkLst>
        </pc:spChg>
      </pc:sldChg>
      <pc:sldChg chg="modSp">
        <pc:chgData name="Jerry Aguirre" userId="2ffd4486-3749-435b-b09a-3335728ad6af" providerId="ADAL" clId="{88C5C5E2-B11C-4C07-B77B-997CD040DA17}" dt="2024-11-12T01:47:52.980" v="3643" actId="20577"/>
        <pc:sldMkLst>
          <pc:docMk/>
          <pc:sldMk cId="1180756540" sldId="355"/>
        </pc:sldMkLst>
        <pc:spChg chg="mod">
          <ac:chgData name="Jerry Aguirre" userId="2ffd4486-3749-435b-b09a-3335728ad6af" providerId="ADAL" clId="{88C5C5E2-B11C-4C07-B77B-997CD040DA17}" dt="2024-11-12T01:47:52.980" v="3643" actId="20577"/>
          <ac:spMkLst>
            <pc:docMk/>
            <pc:sldMk cId="1180756540" sldId="355"/>
            <ac:spMk id="4" creationId="{9B8296CA-335C-4AE6-8A29-69EFC2579B72}"/>
          </ac:spMkLst>
        </pc:spChg>
      </pc:sldChg>
      <pc:sldChg chg="del">
        <pc:chgData name="Jerry Aguirre" userId="2ffd4486-3749-435b-b09a-3335728ad6af" providerId="ADAL" clId="{88C5C5E2-B11C-4C07-B77B-997CD040DA17}" dt="2024-11-12T02:37:36.870" v="3981" actId="2696"/>
        <pc:sldMkLst>
          <pc:docMk/>
          <pc:sldMk cId="3190725068" sldId="359"/>
        </pc:sldMkLst>
      </pc:sldChg>
      <pc:sldChg chg="addSp modSp">
        <pc:chgData name="Jerry Aguirre" userId="2ffd4486-3749-435b-b09a-3335728ad6af" providerId="ADAL" clId="{88C5C5E2-B11C-4C07-B77B-997CD040DA17}" dt="2024-11-12T02:04:36.653" v="3819" actId="20577"/>
        <pc:sldMkLst>
          <pc:docMk/>
          <pc:sldMk cId="3429683362" sldId="360"/>
        </pc:sldMkLst>
        <pc:spChg chg="mod">
          <ac:chgData name="Jerry Aguirre" userId="2ffd4486-3749-435b-b09a-3335728ad6af" providerId="ADAL" clId="{88C5C5E2-B11C-4C07-B77B-997CD040DA17}" dt="2024-11-12T02:03:28.776" v="3690" actId="1076"/>
          <ac:spMkLst>
            <pc:docMk/>
            <pc:sldMk cId="3429683362" sldId="360"/>
            <ac:spMk id="2" creationId="{61DCAD34-3C08-4F85-A18B-1811BFED167B}"/>
          </ac:spMkLst>
        </pc:spChg>
        <pc:spChg chg="mod">
          <ac:chgData name="Jerry Aguirre" userId="2ffd4486-3749-435b-b09a-3335728ad6af" providerId="ADAL" clId="{88C5C5E2-B11C-4C07-B77B-997CD040DA17}" dt="2024-11-12T02:04:36.653" v="3819" actId="20577"/>
          <ac:spMkLst>
            <pc:docMk/>
            <pc:sldMk cId="3429683362" sldId="360"/>
            <ac:spMk id="5" creationId="{1DCF0EB9-5CB3-4989-BDFB-DB1868A58007}"/>
          </ac:spMkLst>
        </pc:spChg>
        <pc:picChg chg="add mod">
          <ac:chgData name="Jerry Aguirre" userId="2ffd4486-3749-435b-b09a-3335728ad6af" providerId="ADAL" clId="{88C5C5E2-B11C-4C07-B77B-997CD040DA17}" dt="2024-11-12T02:03:02.673" v="3646" actId="1076"/>
          <ac:picMkLst>
            <pc:docMk/>
            <pc:sldMk cId="3429683362" sldId="360"/>
            <ac:picMk id="4" creationId="{3C03AED2-7AD3-49B0-BD42-3B21F0EF7E2B}"/>
          </ac:picMkLst>
        </pc:picChg>
        <pc:picChg chg="mod">
          <ac:chgData name="Jerry Aguirre" userId="2ffd4486-3749-435b-b09a-3335728ad6af" providerId="ADAL" clId="{88C5C5E2-B11C-4C07-B77B-997CD040DA17}" dt="2024-11-12T02:04:06.261" v="3752" actId="1076"/>
          <ac:picMkLst>
            <pc:docMk/>
            <pc:sldMk cId="3429683362" sldId="360"/>
            <ac:picMk id="6" creationId="{FBD2165D-95D6-41A9-AB17-148A44871636}"/>
          </ac:picMkLst>
        </pc:picChg>
        <pc:picChg chg="mod">
          <ac:chgData name="Jerry Aguirre" userId="2ffd4486-3749-435b-b09a-3335728ad6af" providerId="ADAL" clId="{88C5C5E2-B11C-4C07-B77B-997CD040DA17}" dt="2024-11-12T02:04:09.153" v="3753" actId="1076"/>
          <ac:picMkLst>
            <pc:docMk/>
            <pc:sldMk cId="3429683362" sldId="360"/>
            <ac:picMk id="8" creationId="{231A11D1-004E-454C-81D9-483717219C8F}"/>
          </ac:picMkLst>
        </pc:picChg>
      </pc:sldChg>
      <pc:sldChg chg="modSp">
        <pc:chgData name="Jerry Aguirre" userId="2ffd4486-3749-435b-b09a-3335728ad6af" providerId="ADAL" clId="{88C5C5E2-B11C-4C07-B77B-997CD040DA17}" dt="2024-11-12T02:18:12.964" v="3822" actId="20577"/>
        <pc:sldMkLst>
          <pc:docMk/>
          <pc:sldMk cId="3532316657" sldId="362"/>
        </pc:sldMkLst>
        <pc:spChg chg="mod">
          <ac:chgData name="Jerry Aguirre" userId="2ffd4486-3749-435b-b09a-3335728ad6af" providerId="ADAL" clId="{88C5C5E2-B11C-4C07-B77B-997CD040DA17}" dt="2024-11-12T02:18:12.964" v="3822" actId="20577"/>
          <ac:spMkLst>
            <pc:docMk/>
            <pc:sldMk cId="3532316657" sldId="362"/>
            <ac:spMk id="5" creationId="{1DCF0EB9-5CB3-4989-BDFB-DB1868A58007}"/>
          </ac:spMkLst>
        </pc:spChg>
      </pc:sldChg>
      <pc:sldChg chg="addSp delSp modSp">
        <pc:chgData name="Jerry Aguirre" userId="2ffd4486-3749-435b-b09a-3335728ad6af" providerId="ADAL" clId="{88C5C5E2-B11C-4C07-B77B-997CD040DA17}" dt="2024-11-12T02:26:11.807" v="3827" actId="1076"/>
        <pc:sldMkLst>
          <pc:docMk/>
          <pc:sldMk cId="4120546862" sldId="363"/>
        </pc:sldMkLst>
        <pc:spChg chg="mod">
          <ac:chgData name="Jerry Aguirre" userId="2ffd4486-3749-435b-b09a-3335728ad6af" providerId="ADAL" clId="{88C5C5E2-B11C-4C07-B77B-997CD040DA17}" dt="2024-11-11T00:46:17.613" v="425" actId="1076"/>
          <ac:spMkLst>
            <pc:docMk/>
            <pc:sldMk cId="4120546862" sldId="363"/>
            <ac:spMk id="2" creationId="{E2957E34-7265-41AE-88B6-AB4D2171AB53}"/>
          </ac:spMkLst>
        </pc:spChg>
        <pc:spChg chg="del">
          <ac:chgData name="Jerry Aguirre" userId="2ffd4486-3749-435b-b09a-3335728ad6af" providerId="ADAL" clId="{88C5C5E2-B11C-4C07-B77B-997CD040DA17}" dt="2024-11-11T00:41:32.869" v="9" actId="478"/>
          <ac:spMkLst>
            <pc:docMk/>
            <pc:sldMk cId="4120546862" sldId="363"/>
            <ac:spMk id="3" creationId="{82AE06F2-1757-4492-B4C5-499AAE121898}"/>
          </ac:spMkLst>
        </pc:spChg>
        <pc:spChg chg="add mod">
          <ac:chgData name="Jerry Aguirre" userId="2ffd4486-3749-435b-b09a-3335728ad6af" providerId="ADAL" clId="{88C5C5E2-B11C-4C07-B77B-997CD040DA17}" dt="2024-11-11T00:48:40.853" v="432" actId="6549"/>
          <ac:spMkLst>
            <pc:docMk/>
            <pc:sldMk cId="4120546862" sldId="363"/>
            <ac:spMk id="4" creationId="{B62A7F70-39A2-40A5-BE75-9355DE636E58}"/>
          </ac:spMkLst>
        </pc:spChg>
        <pc:spChg chg="add mod">
          <ac:chgData name="Jerry Aguirre" userId="2ffd4486-3749-435b-b09a-3335728ad6af" providerId="ADAL" clId="{88C5C5E2-B11C-4C07-B77B-997CD040DA17}" dt="2024-11-12T02:26:01.886" v="3824" actId="20577"/>
          <ac:spMkLst>
            <pc:docMk/>
            <pc:sldMk cId="4120546862" sldId="363"/>
            <ac:spMk id="7" creationId="{032EBB66-2F92-4B67-A837-BD7378CE3876}"/>
          </ac:spMkLst>
        </pc:spChg>
        <pc:spChg chg="add mod">
          <ac:chgData name="Jerry Aguirre" userId="2ffd4486-3749-435b-b09a-3335728ad6af" providerId="ADAL" clId="{88C5C5E2-B11C-4C07-B77B-997CD040DA17}" dt="2024-11-12T02:26:11.807" v="3827" actId="1076"/>
          <ac:spMkLst>
            <pc:docMk/>
            <pc:sldMk cId="4120546862" sldId="363"/>
            <ac:spMk id="8" creationId="{E4E5477E-AC43-4DA3-952E-FF369A659059}"/>
          </ac:spMkLst>
        </pc:spChg>
        <pc:picChg chg="add mod">
          <ac:chgData name="Jerry Aguirre" userId="2ffd4486-3749-435b-b09a-3335728ad6af" providerId="ADAL" clId="{88C5C5E2-B11C-4C07-B77B-997CD040DA17}" dt="2024-11-11T00:46:27.670" v="427" actId="14100"/>
          <ac:picMkLst>
            <pc:docMk/>
            <pc:sldMk cId="4120546862" sldId="363"/>
            <ac:picMk id="5" creationId="{4AE128DC-EC60-4765-A460-4C7FAC75328D}"/>
          </ac:picMkLst>
        </pc:picChg>
        <pc:picChg chg="add mod">
          <ac:chgData name="Jerry Aguirre" userId="2ffd4486-3749-435b-b09a-3335728ad6af" providerId="ADAL" clId="{88C5C5E2-B11C-4C07-B77B-997CD040DA17}" dt="2024-11-11T00:47:15.837" v="430" actId="1076"/>
          <ac:picMkLst>
            <pc:docMk/>
            <pc:sldMk cId="4120546862" sldId="363"/>
            <ac:picMk id="6" creationId="{10AC7677-937B-49BD-AE13-36E5C48F1CDF}"/>
          </ac:picMkLst>
        </pc:picChg>
      </pc:sldChg>
      <pc:sldChg chg="modSp">
        <pc:chgData name="Jerry Aguirre" userId="2ffd4486-3749-435b-b09a-3335728ad6af" providerId="ADAL" clId="{88C5C5E2-B11C-4C07-B77B-997CD040DA17}" dt="2024-11-12T02:17:49.877" v="3821" actId="20577"/>
        <pc:sldMkLst>
          <pc:docMk/>
          <pc:sldMk cId="2132932755" sldId="364"/>
        </pc:sldMkLst>
        <pc:spChg chg="mod">
          <ac:chgData name="Jerry Aguirre" userId="2ffd4486-3749-435b-b09a-3335728ad6af" providerId="ADAL" clId="{88C5C5E2-B11C-4C07-B77B-997CD040DA17}" dt="2024-11-12T02:17:49.877" v="3821" actId="20577"/>
          <ac:spMkLst>
            <pc:docMk/>
            <pc:sldMk cId="2132932755" sldId="364"/>
            <ac:spMk id="5" creationId="{1DCF0EB9-5CB3-4989-BDFB-DB1868A58007}"/>
          </ac:spMkLst>
        </pc:spChg>
      </pc:sldChg>
      <pc:sldChg chg="addSp delSp modSp add">
        <pc:chgData name="Jerry Aguirre" userId="2ffd4486-3749-435b-b09a-3335728ad6af" providerId="ADAL" clId="{88C5C5E2-B11C-4C07-B77B-997CD040DA17}" dt="2024-11-12T02:42:16.507" v="4052" actId="20577"/>
        <pc:sldMkLst>
          <pc:docMk/>
          <pc:sldMk cId="3481710213" sldId="366"/>
        </pc:sldMkLst>
        <pc:spChg chg="mod">
          <ac:chgData name="Jerry Aguirre" userId="2ffd4486-3749-435b-b09a-3335728ad6af" providerId="ADAL" clId="{88C5C5E2-B11C-4C07-B77B-997CD040DA17}" dt="2024-11-12T02:42:16.507" v="4052" actId="20577"/>
          <ac:spMkLst>
            <pc:docMk/>
            <pc:sldMk cId="3481710213" sldId="366"/>
            <ac:spMk id="4" creationId="{B62A7F70-39A2-40A5-BE75-9355DE636E58}"/>
          </ac:spMkLst>
        </pc:spChg>
        <pc:spChg chg="add mod">
          <ac:chgData name="Jerry Aguirre" userId="2ffd4486-3749-435b-b09a-3335728ad6af" providerId="ADAL" clId="{88C5C5E2-B11C-4C07-B77B-997CD040DA17}" dt="2024-11-12T02:27:10.207" v="3835" actId="14100"/>
          <ac:spMkLst>
            <pc:docMk/>
            <pc:sldMk cId="3481710213" sldId="366"/>
            <ac:spMk id="6" creationId="{C42C40CC-AC77-4B89-940E-54022668AD13}"/>
          </ac:spMkLst>
        </pc:spChg>
        <pc:spChg chg="add mod">
          <ac:chgData name="Jerry Aguirre" userId="2ffd4486-3749-435b-b09a-3335728ad6af" providerId="ADAL" clId="{88C5C5E2-B11C-4C07-B77B-997CD040DA17}" dt="2024-11-12T02:27:05.994" v="3834" actId="1076"/>
          <ac:spMkLst>
            <pc:docMk/>
            <pc:sldMk cId="3481710213" sldId="366"/>
            <ac:spMk id="9" creationId="{0C498377-57FA-47C2-9AF7-30EC6E27CF30}"/>
          </ac:spMkLst>
        </pc:spChg>
        <pc:spChg chg="add mod">
          <ac:chgData name="Jerry Aguirre" userId="2ffd4486-3749-435b-b09a-3335728ad6af" providerId="ADAL" clId="{88C5C5E2-B11C-4C07-B77B-997CD040DA17}" dt="2024-11-12T02:27:28.392" v="3837" actId="20577"/>
          <ac:spMkLst>
            <pc:docMk/>
            <pc:sldMk cId="3481710213" sldId="366"/>
            <ac:spMk id="10" creationId="{305450AD-1151-487F-86D6-E66F6CD6E251}"/>
          </ac:spMkLst>
        </pc:spChg>
        <pc:spChg chg="add mod">
          <ac:chgData name="Jerry Aguirre" userId="2ffd4486-3749-435b-b09a-3335728ad6af" providerId="ADAL" clId="{88C5C5E2-B11C-4C07-B77B-997CD040DA17}" dt="2024-11-12T02:27:45.354" v="3841" actId="20577"/>
          <ac:spMkLst>
            <pc:docMk/>
            <pc:sldMk cId="3481710213" sldId="366"/>
            <ac:spMk id="13" creationId="{FD20EBCA-BC40-4634-86AD-833C38154636}"/>
          </ac:spMkLst>
        </pc:spChg>
        <pc:picChg chg="add mod">
          <ac:chgData name="Jerry Aguirre" userId="2ffd4486-3749-435b-b09a-3335728ad6af" providerId="ADAL" clId="{88C5C5E2-B11C-4C07-B77B-997CD040DA17}" dt="2024-11-11T00:52:11.856" v="560" actId="1076"/>
          <ac:picMkLst>
            <pc:docMk/>
            <pc:sldMk cId="3481710213" sldId="366"/>
            <ac:picMk id="3" creationId="{32BE4A24-4F74-410B-94CA-E929A1211E78}"/>
          </ac:picMkLst>
        </pc:picChg>
        <pc:picChg chg="del">
          <ac:chgData name="Jerry Aguirre" userId="2ffd4486-3749-435b-b09a-3335728ad6af" providerId="ADAL" clId="{88C5C5E2-B11C-4C07-B77B-997CD040DA17}" dt="2024-11-11T00:48:55.092" v="434" actId="478"/>
          <ac:picMkLst>
            <pc:docMk/>
            <pc:sldMk cId="3481710213" sldId="366"/>
            <ac:picMk id="5" creationId="{4AE128DC-EC60-4765-A460-4C7FAC75328D}"/>
          </ac:picMkLst>
        </pc:picChg>
        <pc:picChg chg="del">
          <ac:chgData name="Jerry Aguirre" userId="2ffd4486-3749-435b-b09a-3335728ad6af" providerId="ADAL" clId="{88C5C5E2-B11C-4C07-B77B-997CD040DA17}" dt="2024-11-11T00:48:57.322" v="435" actId="478"/>
          <ac:picMkLst>
            <pc:docMk/>
            <pc:sldMk cId="3481710213" sldId="366"/>
            <ac:picMk id="6" creationId="{10AC7677-937B-49BD-AE13-36E5C48F1CDF}"/>
          </ac:picMkLst>
        </pc:picChg>
        <pc:picChg chg="add mod">
          <ac:chgData name="Jerry Aguirre" userId="2ffd4486-3749-435b-b09a-3335728ad6af" providerId="ADAL" clId="{88C5C5E2-B11C-4C07-B77B-997CD040DA17}" dt="2024-11-11T00:52:23.514" v="564" actId="1076"/>
          <ac:picMkLst>
            <pc:docMk/>
            <pc:sldMk cId="3481710213" sldId="366"/>
            <ac:picMk id="7" creationId="{F4737648-8E9D-4C93-86D1-B81C699E1AC7}"/>
          </ac:picMkLst>
        </pc:picChg>
        <pc:picChg chg="add mod">
          <ac:chgData name="Jerry Aguirre" userId="2ffd4486-3749-435b-b09a-3335728ad6af" providerId="ADAL" clId="{88C5C5E2-B11C-4C07-B77B-997CD040DA17}" dt="2024-11-11T00:53:19.775" v="566" actId="1076"/>
          <ac:picMkLst>
            <pc:docMk/>
            <pc:sldMk cId="3481710213" sldId="366"/>
            <ac:picMk id="8" creationId="{B927A0F7-88C6-4C3F-BB6A-1A3BB3EA0AC4}"/>
          </ac:picMkLst>
        </pc:picChg>
        <pc:cxnChg chg="add del mod">
          <ac:chgData name="Jerry Aguirre" userId="2ffd4486-3749-435b-b09a-3335728ad6af" providerId="ADAL" clId="{88C5C5E2-B11C-4C07-B77B-997CD040DA17}" dt="2024-11-12T02:27:39.357" v="3839" actId="11529"/>
          <ac:cxnSpMkLst>
            <pc:docMk/>
            <pc:sldMk cId="3481710213" sldId="366"/>
            <ac:cxnSpMk id="12" creationId="{7E739E48-99A3-4A06-9D99-1F788D25C9BF}"/>
          </ac:cxnSpMkLst>
        </pc:cxnChg>
      </pc:sldChg>
      <pc:sldChg chg="addSp delSp modSp add">
        <pc:chgData name="Jerry Aguirre" userId="2ffd4486-3749-435b-b09a-3335728ad6af" providerId="ADAL" clId="{88C5C5E2-B11C-4C07-B77B-997CD040DA17}" dt="2024-11-12T02:37:10.808" v="3978" actId="20577"/>
        <pc:sldMkLst>
          <pc:docMk/>
          <pc:sldMk cId="1496157326" sldId="367"/>
        </pc:sldMkLst>
        <pc:spChg chg="mod">
          <ac:chgData name="Jerry Aguirre" userId="2ffd4486-3749-435b-b09a-3335728ad6af" providerId="ADAL" clId="{88C5C5E2-B11C-4C07-B77B-997CD040DA17}" dt="2024-11-11T01:04:45.559" v="1130" actId="20577"/>
          <ac:spMkLst>
            <pc:docMk/>
            <pc:sldMk cId="1496157326" sldId="367"/>
            <ac:spMk id="4" creationId="{B62A7F70-39A2-40A5-BE75-9355DE636E58}"/>
          </ac:spMkLst>
        </pc:spChg>
        <pc:spChg chg="add mod">
          <ac:chgData name="Jerry Aguirre" userId="2ffd4486-3749-435b-b09a-3335728ad6af" providerId="ADAL" clId="{88C5C5E2-B11C-4C07-B77B-997CD040DA17}" dt="2024-11-12T02:36:14.842" v="3976" actId="14100"/>
          <ac:spMkLst>
            <pc:docMk/>
            <pc:sldMk cId="1496157326" sldId="367"/>
            <ac:spMk id="8" creationId="{AFD01517-F52A-41F0-8508-18A9E6E010CB}"/>
          </ac:spMkLst>
        </pc:spChg>
        <pc:spChg chg="add mod">
          <ac:chgData name="Jerry Aguirre" userId="2ffd4486-3749-435b-b09a-3335728ad6af" providerId="ADAL" clId="{88C5C5E2-B11C-4C07-B77B-997CD040DA17}" dt="2024-11-12T02:33:22.675" v="3930" actId="1076"/>
          <ac:spMkLst>
            <pc:docMk/>
            <pc:sldMk cId="1496157326" sldId="367"/>
            <ac:spMk id="10" creationId="{D85E0CE0-0439-4FE1-811B-322A6D8D52CE}"/>
          </ac:spMkLst>
        </pc:spChg>
        <pc:spChg chg="add mod">
          <ac:chgData name="Jerry Aguirre" userId="2ffd4486-3749-435b-b09a-3335728ad6af" providerId="ADAL" clId="{88C5C5E2-B11C-4C07-B77B-997CD040DA17}" dt="2024-11-12T02:33:22.675" v="3930" actId="1076"/>
          <ac:spMkLst>
            <pc:docMk/>
            <pc:sldMk cId="1496157326" sldId="367"/>
            <ac:spMk id="11" creationId="{0F81D42E-54DF-42D8-872B-3512B3A6269A}"/>
          </ac:spMkLst>
        </pc:spChg>
        <pc:spChg chg="add mod">
          <ac:chgData name="Jerry Aguirre" userId="2ffd4486-3749-435b-b09a-3335728ad6af" providerId="ADAL" clId="{88C5C5E2-B11C-4C07-B77B-997CD040DA17}" dt="2024-11-12T02:33:28.760" v="3931" actId="1076"/>
          <ac:spMkLst>
            <pc:docMk/>
            <pc:sldMk cId="1496157326" sldId="367"/>
            <ac:spMk id="12" creationId="{EE53400B-24B5-43B4-B504-A3B4C6C006DC}"/>
          </ac:spMkLst>
        </pc:spChg>
        <pc:spChg chg="add mod">
          <ac:chgData name="Jerry Aguirre" userId="2ffd4486-3749-435b-b09a-3335728ad6af" providerId="ADAL" clId="{88C5C5E2-B11C-4C07-B77B-997CD040DA17}" dt="2024-11-12T02:33:28.760" v="3931" actId="1076"/>
          <ac:spMkLst>
            <pc:docMk/>
            <pc:sldMk cId="1496157326" sldId="367"/>
            <ac:spMk id="13" creationId="{788CAD36-848A-4FC0-B482-B2294530B784}"/>
          </ac:spMkLst>
        </pc:spChg>
        <pc:spChg chg="add mod">
          <ac:chgData name="Jerry Aguirre" userId="2ffd4486-3749-435b-b09a-3335728ad6af" providerId="ADAL" clId="{88C5C5E2-B11C-4C07-B77B-997CD040DA17}" dt="2024-11-12T02:33:37.339" v="3932" actId="1076"/>
          <ac:spMkLst>
            <pc:docMk/>
            <pc:sldMk cId="1496157326" sldId="367"/>
            <ac:spMk id="14" creationId="{FEAF0EAC-92E9-4D1B-8BF0-761CD69F4A13}"/>
          </ac:spMkLst>
        </pc:spChg>
        <pc:spChg chg="add mod">
          <ac:chgData name="Jerry Aguirre" userId="2ffd4486-3749-435b-b09a-3335728ad6af" providerId="ADAL" clId="{88C5C5E2-B11C-4C07-B77B-997CD040DA17}" dt="2024-11-12T02:37:10.808" v="3978" actId="20577"/>
          <ac:spMkLst>
            <pc:docMk/>
            <pc:sldMk cId="1496157326" sldId="367"/>
            <ac:spMk id="15" creationId="{45CF7F57-4B22-444B-BC53-41A0B88E7012}"/>
          </ac:spMkLst>
        </pc:spChg>
        <pc:picChg chg="del">
          <ac:chgData name="Jerry Aguirre" userId="2ffd4486-3749-435b-b09a-3335728ad6af" providerId="ADAL" clId="{88C5C5E2-B11C-4C07-B77B-997CD040DA17}" dt="2024-11-11T00:56:00.747" v="700" actId="478"/>
          <ac:picMkLst>
            <pc:docMk/>
            <pc:sldMk cId="1496157326" sldId="367"/>
            <ac:picMk id="3" creationId="{32BE4A24-4F74-410B-94CA-E929A1211E78}"/>
          </ac:picMkLst>
        </pc:picChg>
        <pc:picChg chg="add mod">
          <ac:chgData name="Jerry Aguirre" userId="2ffd4486-3749-435b-b09a-3335728ad6af" providerId="ADAL" clId="{88C5C5E2-B11C-4C07-B77B-997CD040DA17}" dt="2024-11-12T02:33:22.675" v="3930" actId="1076"/>
          <ac:picMkLst>
            <pc:docMk/>
            <pc:sldMk cId="1496157326" sldId="367"/>
            <ac:picMk id="5" creationId="{B6B3B710-0A8A-4316-8021-527FAB2B6583}"/>
          </ac:picMkLst>
        </pc:picChg>
        <pc:picChg chg="add mod">
          <ac:chgData name="Jerry Aguirre" userId="2ffd4486-3749-435b-b09a-3335728ad6af" providerId="ADAL" clId="{88C5C5E2-B11C-4C07-B77B-997CD040DA17}" dt="2024-11-12T02:33:37.339" v="3932" actId="1076"/>
          <ac:picMkLst>
            <pc:docMk/>
            <pc:sldMk cId="1496157326" sldId="367"/>
            <ac:picMk id="6" creationId="{95E079E3-4FE9-41ED-954E-70E3E2D741DD}"/>
          </ac:picMkLst>
        </pc:picChg>
        <pc:picChg chg="add mod">
          <ac:chgData name="Jerry Aguirre" userId="2ffd4486-3749-435b-b09a-3335728ad6af" providerId="ADAL" clId="{88C5C5E2-B11C-4C07-B77B-997CD040DA17}" dt="2024-11-12T02:35:01.588" v="3937" actId="1076"/>
          <ac:picMkLst>
            <pc:docMk/>
            <pc:sldMk cId="1496157326" sldId="367"/>
            <ac:picMk id="7" creationId="{8E7A8C0D-EF09-43AD-A475-D1F75782AB65}"/>
          </ac:picMkLst>
        </pc:picChg>
        <pc:picChg chg="del">
          <ac:chgData name="Jerry Aguirre" userId="2ffd4486-3749-435b-b09a-3335728ad6af" providerId="ADAL" clId="{88C5C5E2-B11C-4C07-B77B-997CD040DA17}" dt="2024-11-11T00:56:01.760" v="701" actId="478"/>
          <ac:picMkLst>
            <pc:docMk/>
            <pc:sldMk cId="1496157326" sldId="367"/>
            <ac:picMk id="7" creationId="{F4737648-8E9D-4C93-86D1-B81C699E1AC7}"/>
          </ac:picMkLst>
        </pc:picChg>
        <pc:picChg chg="del">
          <ac:chgData name="Jerry Aguirre" userId="2ffd4486-3749-435b-b09a-3335728ad6af" providerId="ADAL" clId="{88C5C5E2-B11C-4C07-B77B-997CD040DA17}" dt="2024-11-11T00:56:02.528" v="702" actId="478"/>
          <ac:picMkLst>
            <pc:docMk/>
            <pc:sldMk cId="1496157326" sldId="367"/>
            <ac:picMk id="8" creationId="{B927A0F7-88C6-4C3F-BB6A-1A3BB3EA0AC4}"/>
          </ac:picMkLst>
        </pc:picChg>
        <pc:picChg chg="add mod">
          <ac:chgData name="Jerry Aguirre" userId="2ffd4486-3749-435b-b09a-3335728ad6af" providerId="ADAL" clId="{88C5C5E2-B11C-4C07-B77B-997CD040DA17}" dt="2024-11-12T02:33:28.760" v="3931" actId="1076"/>
          <ac:picMkLst>
            <pc:docMk/>
            <pc:sldMk cId="1496157326" sldId="367"/>
            <ac:picMk id="9" creationId="{64F01256-3CD6-4025-A93A-B83602AC8BF5}"/>
          </ac:picMkLst>
        </pc:picChg>
      </pc:sldChg>
      <pc:sldChg chg="addSp delSp modSp add">
        <pc:chgData name="Jerry Aguirre" userId="2ffd4486-3749-435b-b09a-3335728ad6af" providerId="ADAL" clId="{88C5C5E2-B11C-4C07-B77B-997CD040DA17}" dt="2024-11-12T02:53:04.683" v="4077" actId="1076"/>
        <pc:sldMkLst>
          <pc:docMk/>
          <pc:sldMk cId="1337025648" sldId="368"/>
        </pc:sldMkLst>
        <pc:spChg chg="mod">
          <ac:chgData name="Jerry Aguirre" userId="2ffd4486-3749-435b-b09a-3335728ad6af" providerId="ADAL" clId="{88C5C5E2-B11C-4C07-B77B-997CD040DA17}" dt="2024-11-12T02:31:38.559" v="3917" actId="20577"/>
          <ac:spMkLst>
            <pc:docMk/>
            <pc:sldMk cId="1337025648" sldId="368"/>
            <ac:spMk id="4" creationId="{B62A7F70-39A2-40A5-BE75-9355DE636E58}"/>
          </ac:spMkLst>
        </pc:spChg>
        <pc:spChg chg="add del mod">
          <ac:chgData name="Jerry Aguirre" userId="2ffd4486-3749-435b-b09a-3335728ad6af" providerId="ADAL" clId="{88C5C5E2-B11C-4C07-B77B-997CD040DA17}" dt="2024-11-12T02:48:59.901" v="4055" actId="478"/>
          <ac:spMkLst>
            <pc:docMk/>
            <pc:sldMk cId="1337025648" sldId="368"/>
            <ac:spMk id="6" creationId="{DC588E18-8731-4BE2-8C74-6F45B2062C7C}"/>
          </ac:spMkLst>
        </pc:spChg>
        <pc:spChg chg="add mod">
          <ac:chgData name="Jerry Aguirre" userId="2ffd4486-3749-435b-b09a-3335728ad6af" providerId="ADAL" clId="{88C5C5E2-B11C-4C07-B77B-997CD040DA17}" dt="2024-11-12T02:52:23.027" v="4066" actId="20577"/>
          <ac:spMkLst>
            <pc:docMk/>
            <pc:sldMk cId="1337025648" sldId="368"/>
            <ac:spMk id="10" creationId="{1893BAD2-BC5C-4836-8136-F40577B1A71C}"/>
          </ac:spMkLst>
        </pc:spChg>
        <pc:spChg chg="del">
          <ac:chgData name="Jerry Aguirre" userId="2ffd4486-3749-435b-b09a-3335728ad6af" providerId="ADAL" clId="{88C5C5E2-B11C-4C07-B77B-997CD040DA17}" dt="2024-11-11T01:06:51.621" v="1190" actId="478"/>
          <ac:spMkLst>
            <pc:docMk/>
            <pc:sldMk cId="1337025648" sldId="368"/>
            <ac:spMk id="10" creationId="{D85E0CE0-0439-4FE1-811B-322A6D8D52CE}"/>
          </ac:spMkLst>
        </pc:spChg>
        <pc:spChg chg="del">
          <ac:chgData name="Jerry Aguirre" userId="2ffd4486-3749-435b-b09a-3335728ad6af" providerId="ADAL" clId="{88C5C5E2-B11C-4C07-B77B-997CD040DA17}" dt="2024-11-11T01:06:51.621" v="1190" actId="478"/>
          <ac:spMkLst>
            <pc:docMk/>
            <pc:sldMk cId="1337025648" sldId="368"/>
            <ac:spMk id="11" creationId="{0F81D42E-54DF-42D8-872B-3512B3A6269A}"/>
          </ac:spMkLst>
        </pc:spChg>
        <pc:spChg chg="add mod">
          <ac:chgData name="Jerry Aguirre" userId="2ffd4486-3749-435b-b09a-3335728ad6af" providerId="ADAL" clId="{88C5C5E2-B11C-4C07-B77B-997CD040DA17}" dt="2024-11-12T02:52:30.872" v="4068" actId="20577"/>
          <ac:spMkLst>
            <pc:docMk/>
            <pc:sldMk cId="1337025648" sldId="368"/>
            <ac:spMk id="11" creationId="{99DE194A-AA7B-4661-85AF-18A109F31412}"/>
          </ac:spMkLst>
        </pc:spChg>
        <pc:spChg chg="add mod">
          <ac:chgData name="Jerry Aguirre" userId="2ffd4486-3749-435b-b09a-3335728ad6af" providerId="ADAL" clId="{88C5C5E2-B11C-4C07-B77B-997CD040DA17}" dt="2024-11-12T02:53:04.683" v="4077" actId="1076"/>
          <ac:spMkLst>
            <pc:docMk/>
            <pc:sldMk cId="1337025648" sldId="368"/>
            <ac:spMk id="12" creationId="{72BFB89B-6FC5-489E-A0FA-6F76100B28FC}"/>
          </ac:spMkLst>
        </pc:spChg>
        <pc:spChg chg="del">
          <ac:chgData name="Jerry Aguirre" userId="2ffd4486-3749-435b-b09a-3335728ad6af" providerId="ADAL" clId="{88C5C5E2-B11C-4C07-B77B-997CD040DA17}" dt="2024-11-11T01:06:51.621" v="1190" actId="478"/>
          <ac:spMkLst>
            <pc:docMk/>
            <pc:sldMk cId="1337025648" sldId="368"/>
            <ac:spMk id="12" creationId="{EE53400B-24B5-43B4-B504-A3B4C6C006DC}"/>
          </ac:spMkLst>
        </pc:spChg>
        <pc:spChg chg="add mod">
          <ac:chgData name="Jerry Aguirre" userId="2ffd4486-3749-435b-b09a-3335728ad6af" providerId="ADAL" clId="{88C5C5E2-B11C-4C07-B77B-997CD040DA17}" dt="2024-11-12T02:53:01.307" v="4076" actId="14100"/>
          <ac:spMkLst>
            <pc:docMk/>
            <pc:sldMk cId="1337025648" sldId="368"/>
            <ac:spMk id="13" creationId="{15CF1CE6-2FE9-4314-804E-DED5B249CAB4}"/>
          </ac:spMkLst>
        </pc:spChg>
        <pc:spChg chg="del">
          <ac:chgData name="Jerry Aguirre" userId="2ffd4486-3749-435b-b09a-3335728ad6af" providerId="ADAL" clId="{88C5C5E2-B11C-4C07-B77B-997CD040DA17}" dt="2024-11-11T01:06:51.621" v="1190" actId="478"/>
          <ac:spMkLst>
            <pc:docMk/>
            <pc:sldMk cId="1337025648" sldId="368"/>
            <ac:spMk id="13" creationId="{788CAD36-848A-4FC0-B482-B2294530B784}"/>
          </ac:spMkLst>
        </pc:spChg>
        <pc:spChg chg="del">
          <ac:chgData name="Jerry Aguirre" userId="2ffd4486-3749-435b-b09a-3335728ad6af" providerId="ADAL" clId="{88C5C5E2-B11C-4C07-B77B-997CD040DA17}" dt="2024-11-11T01:06:51.621" v="1190" actId="478"/>
          <ac:spMkLst>
            <pc:docMk/>
            <pc:sldMk cId="1337025648" sldId="368"/>
            <ac:spMk id="14" creationId="{FEAF0EAC-92E9-4D1B-8BF0-761CD69F4A13}"/>
          </ac:spMkLst>
        </pc:spChg>
        <pc:picChg chg="add del mod">
          <ac:chgData name="Jerry Aguirre" userId="2ffd4486-3749-435b-b09a-3335728ad6af" providerId="ADAL" clId="{88C5C5E2-B11C-4C07-B77B-997CD040DA17}" dt="2024-11-11T01:08:41.607" v="1311" actId="478"/>
          <ac:picMkLst>
            <pc:docMk/>
            <pc:sldMk cId="1337025648" sldId="368"/>
            <ac:picMk id="3" creationId="{286F388A-C7B4-4A5F-A433-F0909416CAA0}"/>
          </ac:picMkLst>
        </pc:picChg>
        <pc:picChg chg="add del mod">
          <ac:chgData name="Jerry Aguirre" userId="2ffd4486-3749-435b-b09a-3335728ad6af" providerId="ADAL" clId="{88C5C5E2-B11C-4C07-B77B-997CD040DA17}" dt="2024-11-12T02:48:41.190" v="4053" actId="478"/>
          <ac:picMkLst>
            <pc:docMk/>
            <pc:sldMk cId="1337025648" sldId="368"/>
            <ac:picMk id="5" creationId="{78F942AD-DBDD-4761-A818-4618A28D39F9}"/>
          </ac:picMkLst>
        </pc:picChg>
        <pc:picChg chg="del">
          <ac:chgData name="Jerry Aguirre" userId="2ffd4486-3749-435b-b09a-3335728ad6af" providerId="ADAL" clId="{88C5C5E2-B11C-4C07-B77B-997CD040DA17}" dt="2024-11-11T01:06:51.621" v="1190" actId="478"/>
          <ac:picMkLst>
            <pc:docMk/>
            <pc:sldMk cId="1337025648" sldId="368"/>
            <ac:picMk id="5" creationId="{B6B3B710-0A8A-4316-8021-527FAB2B6583}"/>
          </ac:picMkLst>
        </pc:picChg>
        <pc:picChg chg="del">
          <ac:chgData name="Jerry Aguirre" userId="2ffd4486-3749-435b-b09a-3335728ad6af" providerId="ADAL" clId="{88C5C5E2-B11C-4C07-B77B-997CD040DA17}" dt="2024-11-11T01:06:51.621" v="1190" actId="478"/>
          <ac:picMkLst>
            <pc:docMk/>
            <pc:sldMk cId="1337025648" sldId="368"/>
            <ac:picMk id="6" creationId="{95E079E3-4FE9-41ED-954E-70E3E2D741DD}"/>
          </ac:picMkLst>
        </pc:picChg>
        <pc:picChg chg="add mod">
          <ac:chgData name="Jerry Aguirre" userId="2ffd4486-3749-435b-b09a-3335728ad6af" providerId="ADAL" clId="{88C5C5E2-B11C-4C07-B77B-997CD040DA17}" dt="2024-11-12T02:50:59.655" v="4060" actId="1076"/>
          <ac:picMkLst>
            <pc:docMk/>
            <pc:sldMk cId="1337025648" sldId="368"/>
            <ac:picMk id="7" creationId="{423DE526-8A01-4E3E-9290-0F13857E384E}"/>
          </ac:picMkLst>
        </pc:picChg>
        <pc:picChg chg="add mod">
          <ac:chgData name="Jerry Aguirre" userId="2ffd4486-3749-435b-b09a-3335728ad6af" providerId="ADAL" clId="{88C5C5E2-B11C-4C07-B77B-997CD040DA17}" dt="2024-11-12T02:51:03.511" v="4061" actId="1076"/>
          <ac:picMkLst>
            <pc:docMk/>
            <pc:sldMk cId="1337025648" sldId="368"/>
            <ac:picMk id="8" creationId="{1FD02645-ECE1-49D6-B84A-EF9E9F85C266}"/>
          </ac:picMkLst>
        </pc:picChg>
        <pc:picChg chg="add del mod">
          <ac:chgData name="Jerry Aguirre" userId="2ffd4486-3749-435b-b09a-3335728ad6af" providerId="ADAL" clId="{88C5C5E2-B11C-4C07-B77B-997CD040DA17}" dt="2024-11-11T01:25:00.999" v="1614" actId="478"/>
          <ac:picMkLst>
            <pc:docMk/>
            <pc:sldMk cId="1337025648" sldId="368"/>
            <ac:picMk id="8" creationId="{8819F593-CD25-42F5-876A-765C25649DBF}"/>
          </ac:picMkLst>
        </pc:picChg>
        <pc:picChg chg="add mod">
          <ac:chgData name="Jerry Aguirre" userId="2ffd4486-3749-435b-b09a-3335728ad6af" providerId="ADAL" clId="{88C5C5E2-B11C-4C07-B77B-997CD040DA17}" dt="2024-11-12T02:52:16.812" v="4064" actId="1076"/>
          <ac:picMkLst>
            <pc:docMk/>
            <pc:sldMk cId="1337025648" sldId="368"/>
            <ac:picMk id="9" creationId="{0963522C-1975-4442-AA93-DBE7BB2B95F6}"/>
          </ac:picMkLst>
        </pc:picChg>
        <pc:picChg chg="del">
          <ac:chgData name="Jerry Aguirre" userId="2ffd4486-3749-435b-b09a-3335728ad6af" providerId="ADAL" clId="{88C5C5E2-B11C-4C07-B77B-997CD040DA17}" dt="2024-11-11T01:06:51.621" v="1190" actId="478"/>
          <ac:picMkLst>
            <pc:docMk/>
            <pc:sldMk cId="1337025648" sldId="368"/>
            <ac:picMk id="9" creationId="{64F01256-3CD6-4025-A93A-B83602AC8BF5}"/>
          </ac:picMkLst>
        </pc:picChg>
        <pc:picChg chg="add del mod">
          <ac:chgData name="Jerry Aguirre" userId="2ffd4486-3749-435b-b09a-3335728ad6af" providerId="ADAL" clId="{88C5C5E2-B11C-4C07-B77B-997CD040DA17}" dt="2024-11-11T01:15:09.481" v="1507"/>
          <ac:picMkLst>
            <pc:docMk/>
            <pc:sldMk cId="1337025648" sldId="368"/>
            <ac:picMk id="15" creationId="{B3487651-F7BB-4FE0-86D9-2977F698D223}"/>
          </ac:picMkLst>
        </pc:picChg>
        <pc:picChg chg="add del mod">
          <ac:chgData name="Jerry Aguirre" userId="2ffd4486-3749-435b-b09a-3335728ad6af" providerId="ADAL" clId="{88C5C5E2-B11C-4C07-B77B-997CD040DA17}" dt="2024-11-11T01:28:15.615" v="1625" actId="478"/>
          <ac:picMkLst>
            <pc:docMk/>
            <pc:sldMk cId="1337025648" sldId="368"/>
            <ac:picMk id="16" creationId="{C2C7EFF9-83F7-43FB-8964-36AC3B78B87C}"/>
          </ac:picMkLst>
        </pc:picChg>
        <pc:picChg chg="add del mod modCrop">
          <ac:chgData name="Jerry Aguirre" userId="2ffd4486-3749-435b-b09a-3335728ad6af" providerId="ADAL" clId="{88C5C5E2-B11C-4C07-B77B-997CD040DA17}" dt="2024-11-12T02:48:52.699" v="4054" actId="478"/>
          <ac:picMkLst>
            <pc:docMk/>
            <pc:sldMk cId="1337025648" sldId="368"/>
            <ac:picMk id="17" creationId="{D557C2BE-7909-4625-9BFE-AA28E2D6A95F}"/>
          </ac:picMkLst>
        </pc:picChg>
      </pc:sldChg>
      <pc:sldChg chg="addSp delSp modSp add">
        <pc:chgData name="Jerry Aguirre" userId="2ffd4486-3749-435b-b09a-3335728ad6af" providerId="ADAL" clId="{88C5C5E2-B11C-4C07-B77B-997CD040DA17}" dt="2024-11-12T02:54:33.276" v="4081" actId="20577"/>
        <pc:sldMkLst>
          <pc:docMk/>
          <pc:sldMk cId="3503602547" sldId="369"/>
        </pc:sldMkLst>
        <pc:spChg chg="mod">
          <ac:chgData name="Jerry Aguirre" userId="2ffd4486-3749-435b-b09a-3335728ad6af" providerId="ADAL" clId="{88C5C5E2-B11C-4C07-B77B-997CD040DA17}" dt="2024-11-12T02:54:33.276" v="4081" actId="20577"/>
          <ac:spMkLst>
            <pc:docMk/>
            <pc:sldMk cId="3503602547" sldId="369"/>
            <ac:spMk id="4" creationId="{B62A7F70-39A2-40A5-BE75-9355DE636E58}"/>
          </ac:spMkLst>
        </pc:spChg>
        <pc:spChg chg="add mod">
          <ac:chgData name="Jerry Aguirre" userId="2ffd4486-3749-435b-b09a-3335728ad6af" providerId="ADAL" clId="{88C5C5E2-B11C-4C07-B77B-997CD040DA17}" dt="2024-11-11T01:33:03.953" v="1784" actId="1037"/>
          <ac:spMkLst>
            <pc:docMk/>
            <pc:sldMk cId="3503602547" sldId="369"/>
            <ac:spMk id="11" creationId="{642AB300-821C-4436-8D03-73F9BF4CE94B}"/>
          </ac:spMkLst>
        </pc:spChg>
        <pc:spChg chg="add del mod">
          <ac:chgData name="Jerry Aguirre" userId="2ffd4486-3749-435b-b09a-3335728ad6af" providerId="ADAL" clId="{88C5C5E2-B11C-4C07-B77B-997CD040DA17}" dt="2024-11-11T01:31:14.015" v="1711" actId="478"/>
          <ac:spMkLst>
            <pc:docMk/>
            <pc:sldMk cId="3503602547" sldId="369"/>
            <ac:spMk id="13" creationId="{AC949DAE-002C-49B8-B68D-5CF979FB12AC}"/>
          </ac:spMkLst>
        </pc:spChg>
        <pc:spChg chg="add mod">
          <ac:chgData name="Jerry Aguirre" userId="2ffd4486-3749-435b-b09a-3335728ad6af" providerId="ADAL" clId="{88C5C5E2-B11C-4C07-B77B-997CD040DA17}" dt="2024-11-11T01:33:03.953" v="1784" actId="1037"/>
          <ac:spMkLst>
            <pc:docMk/>
            <pc:sldMk cId="3503602547" sldId="369"/>
            <ac:spMk id="14" creationId="{6271754C-7ABB-40AA-B52F-9CCCCFC2B428}"/>
          </ac:spMkLst>
        </pc:spChg>
        <pc:spChg chg="add mod">
          <ac:chgData name="Jerry Aguirre" userId="2ffd4486-3749-435b-b09a-3335728ad6af" providerId="ADAL" clId="{88C5C5E2-B11C-4C07-B77B-997CD040DA17}" dt="2024-11-11T01:37:18.719" v="1840" actId="1076"/>
          <ac:spMkLst>
            <pc:docMk/>
            <pc:sldMk cId="3503602547" sldId="369"/>
            <ac:spMk id="15" creationId="{4068F612-DD67-4E7C-BC9C-5C5F8F0F5501}"/>
          </ac:spMkLst>
        </pc:spChg>
        <pc:spChg chg="add mod">
          <ac:chgData name="Jerry Aguirre" userId="2ffd4486-3749-435b-b09a-3335728ad6af" providerId="ADAL" clId="{88C5C5E2-B11C-4C07-B77B-997CD040DA17}" dt="2024-11-11T01:34:26.808" v="1796" actId="1076"/>
          <ac:spMkLst>
            <pc:docMk/>
            <pc:sldMk cId="3503602547" sldId="369"/>
            <ac:spMk id="16" creationId="{91DA202D-250C-4E10-BC6A-4186EDD96939}"/>
          </ac:spMkLst>
        </pc:spChg>
        <pc:spChg chg="add mod">
          <ac:chgData name="Jerry Aguirre" userId="2ffd4486-3749-435b-b09a-3335728ad6af" providerId="ADAL" clId="{88C5C5E2-B11C-4C07-B77B-997CD040DA17}" dt="2024-11-11T01:34:24.650" v="1795" actId="1076"/>
          <ac:spMkLst>
            <pc:docMk/>
            <pc:sldMk cId="3503602547" sldId="369"/>
            <ac:spMk id="17" creationId="{788D11EB-C4D0-404E-9C98-3DC7FA93D765}"/>
          </ac:spMkLst>
        </pc:spChg>
        <pc:spChg chg="add mod">
          <ac:chgData name="Jerry Aguirre" userId="2ffd4486-3749-435b-b09a-3335728ad6af" providerId="ADAL" clId="{88C5C5E2-B11C-4C07-B77B-997CD040DA17}" dt="2024-11-11T01:34:36.178" v="1800" actId="1076"/>
          <ac:spMkLst>
            <pc:docMk/>
            <pc:sldMk cId="3503602547" sldId="369"/>
            <ac:spMk id="18" creationId="{175134F7-E3C4-4AD9-90C6-D8D31FE4CD78}"/>
          </ac:spMkLst>
        </pc:spChg>
        <pc:spChg chg="add mod">
          <ac:chgData name="Jerry Aguirre" userId="2ffd4486-3749-435b-b09a-3335728ad6af" providerId="ADAL" clId="{88C5C5E2-B11C-4C07-B77B-997CD040DA17}" dt="2024-11-11T01:37:03.728" v="1839" actId="1037"/>
          <ac:spMkLst>
            <pc:docMk/>
            <pc:sldMk cId="3503602547" sldId="369"/>
            <ac:spMk id="20" creationId="{801E1209-5D93-4CD8-8D93-5C007618E011}"/>
          </ac:spMkLst>
        </pc:spChg>
        <pc:spChg chg="add mod">
          <ac:chgData name="Jerry Aguirre" userId="2ffd4486-3749-435b-b09a-3335728ad6af" providerId="ADAL" clId="{88C5C5E2-B11C-4C07-B77B-997CD040DA17}" dt="2024-11-11T01:37:03.728" v="1839" actId="1037"/>
          <ac:spMkLst>
            <pc:docMk/>
            <pc:sldMk cId="3503602547" sldId="369"/>
            <ac:spMk id="21" creationId="{497D27FA-81B0-4F5F-8A19-5F9A57AB5FE1}"/>
          </ac:spMkLst>
        </pc:spChg>
        <pc:picChg chg="add del mod">
          <ac:chgData name="Jerry Aguirre" userId="2ffd4486-3749-435b-b09a-3335728ad6af" providerId="ADAL" clId="{88C5C5E2-B11C-4C07-B77B-997CD040DA17}" dt="2024-11-11T01:27:26.162" v="1621" actId="478"/>
          <ac:picMkLst>
            <pc:docMk/>
            <pc:sldMk cId="3503602547" sldId="369"/>
            <ac:picMk id="3" creationId="{9448A41D-4975-4FD9-9BC7-700828E98721}"/>
          </ac:picMkLst>
        </pc:picChg>
        <pc:picChg chg="add del mod">
          <ac:chgData name="Jerry Aguirre" userId="2ffd4486-3749-435b-b09a-3335728ad6af" providerId="ADAL" clId="{88C5C5E2-B11C-4C07-B77B-997CD040DA17}" dt="2024-11-11T01:25:28.827" v="1620" actId="478"/>
          <ac:picMkLst>
            <pc:docMk/>
            <pc:sldMk cId="3503602547" sldId="369"/>
            <ac:picMk id="5" creationId="{7486D101-7C18-4744-BA62-E765B44A7F48}"/>
          </ac:picMkLst>
        </pc:picChg>
        <pc:picChg chg="add mod">
          <ac:chgData name="Jerry Aguirre" userId="2ffd4486-3749-435b-b09a-3335728ad6af" providerId="ADAL" clId="{88C5C5E2-B11C-4C07-B77B-997CD040DA17}" dt="2024-11-11T01:33:03.953" v="1784" actId="1037"/>
          <ac:picMkLst>
            <pc:docMk/>
            <pc:sldMk cId="3503602547" sldId="369"/>
            <ac:picMk id="6" creationId="{A1E1DDD6-A695-40BD-B7D9-5CE71AA2A405}"/>
          </ac:picMkLst>
        </pc:picChg>
        <pc:picChg chg="del">
          <ac:chgData name="Jerry Aguirre" userId="2ffd4486-3749-435b-b09a-3335728ad6af" providerId="ADAL" clId="{88C5C5E2-B11C-4C07-B77B-997CD040DA17}" dt="2024-11-11T01:15:34.668" v="1514" actId="478"/>
          <ac:picMkLst>
            <pc:docMk/>
            <pc:sldMk cId="3503602547" sldId="369"/>
            <ac:picMk id="7" creationId="{423DE526-8A01-4E3E-9290-0F13857E384E}"/>
          </ac:picMkLst>
        </pc:picChg>
        <pc:picChg chg="del">
          <ac:chgData name="Jerry Aguirre" userId="2ffd4486-3749-435b-b09a-3335728ad6af" providerId="ADAL" clId="{88C5C5E2-B11C-4C07-B77B-997CD040DA17}" dt="2024-11-11T01:15:21.029" v="1511" actId="478"/>
          <ac:picMkLst>
            <pc:docMk/>
            <pc:sldMk cId="3503602547" sldId="369"/>
            <ac:picMk id="8" creationId="{8819F593-CD25-42F5-876A-765C25649DBF}"/>
          </ac:picMkLst>
        </pc:picChg>
        <pc:picChg chg="add mod">
          <ac:chgData name="Jerry Aguirre" userId="2ffd4486-3749-435b-b09a-3335728ad6af" providerId="ADAL" clId="{88C5C5E2-B11C-4C07-B77B-997CD040DA17}" dt="2024-11-11T01:34:51.713" v="1803" actId="1076"/>
          <ac:picMkLst>
            <pc:docMk/>
            <pc:sldMk cId="3503602547" sldId="369"/>
            <ac:picMk id="9" creationId="{EBB5B0ED-D7C9-4382-802F-F49029AB9DCF}"/>
          </ac:picMkLst>
        </pc:picChg>
        <pc:picChg chg="add mod modCrop">
          <ac:chgData name="Jerry Aguirre" userId="2ffd4486-3749-435b-b09a-3335728ad6af" providerId="ADAL" clId="{88C5C5E2-B11C-4C07-B77B-997CD040DA17}" dt="2024-11-11T01:34:22.869" v="1794" actId="14100"/>
          <ac:picMkLst>
            <pc:docMk/>
            <pc:sldMk cId="3503602547" sldId="369"/>
            <ac:picMk id="10" creationId="{C0C03019-3703-408F-8739-4676EC3306C6}"/>
          </ac:picMkLst>
        </pc:picChg>
        <pc:picChg chg="add mod">
          <ac:chgData name="Jerry Aguirre" userId="2ffd4486-3749-435b-b09a-3335728ad6af" providerId="ADAL" clId="{88C5C5E2-B11C-4C07-B77B-997CD040DA17}" dt="2024-11-11T01:34:14.279" v="1793" actId="1076"/>
          <ac:picMkLst>
            <pc:docMk/>
            <pc:sldMk cId="3503602547" sldId="369"/>
            <ac:picMk id="12" creationId="{F4093301-EEDF-4634-99AC-5F1E4DA4C008}"/>
          </ac:picMkLst>
        </pc:picChg>
        <pc:picChg chg="add mod">
          <ac:chgData name="Jerry Aguirre" userId="2ffd4486-3749-435b-b09a-3335728ad6af" providerId="ADAL" clId="{88C5C5E2-B11C-4C07-B77B-997CD040DA17}" dt="2024-11-11T01:37:03.728" v="1839" actId="1037"/>
          <ac:picMkLst>
            <pc:docMk/>
            <pc:sldMk cId="3503602547" sldId="369"/>
            <ac:picMk id="19" creationId="{AF652F5C-0166-43FB-93EA-0F7FA1E80394}"/>
          </ac:picMkLst>
        </pc:picChg>
        <pc:cxnChg chg="add mod">
          <ac:chgData name="Jerry Aguirre" userId="2ffd4486-3749-435b-b09a-3335728ad6af" providerId="ADAL" clId="{88C5C5E2-B11C-4C07-B77B-997CD040DA17}" dt="2024-11-11T01:37:03.728" v="1839" actId="1037"/>
          <ac:cxnSpMkLst>
            <pc:docMk/>
            <pc:sldMk cId="3503602547" sldId="369"/>
            <ac:cxnSpMk id="23" creationId="{60F2C123-A5A5-4DE6-AA53-41D446977A3F}"/>
          </ac:cxnSpMkLst>
        </pc:cxnChg>
        <pc:cxnChg chg="add mod">
          <ac:chgData name="Jerry Aguirre" userId="2ffd4486-3749-435b-b09a-3335728ad6af" providerId="ADAL" clId="{88C5C5E2-B11C-4C07-B77B-997CD040DA17}" dt="2024-11-11T01:37:03.728" v="1839" actId="1037"/>
          <ac:cxnSpMkLst>
            <pc:docMk/>
            <pc:sldMk cId="3503602547" sldId="369"/>
            <ac:cxnSpMk id="25" creationId="{24FD6A97-6A01-4AB4-B347-A786EA1C5189}"/>
          </ac:cxnSpMkLst>
        </pc:cxnChg>
      </pc:sldChg>
      <pc:sldChg chg="addSp delSp modSp add ord">
        <pc:chgData name="Jerry Aguirre" userId="2ffd4486-3749-435b-b09a-3335728ad6af" providerId="ADAL" clId="{88C5C5E2-B11C-4C07-B77B-997CD040DA17}" dt="2024-11-12T01:26:21.311" v="3415" actId="1076"/>
        <pc:sldMkLst>
          <pc:docMk/>
          <pc:sldMk cId="1186327459" sldId="370"/>
        </pc:sldMkLst>
        <pc:spChg chg="mod">
          <ac:chgData name="Jerry Aguirre" userId="2ffd4486-3749-435b-b09a-3335728ad6af" providerId="ADAL" clId="{88C5C5E2-B11C-4C07-B77B-997CD040DA17}" dt="2024-11-12T01:24:24.297" v="3274" actId="20577"/>
          <ac:spMkLst>
            <pc:docMk/>
            <pc:sldMk cId="1186327459" sldId="370"/>
            <ac:spMk id="3" creationId="{B695FAF6-73E0-4052-99FD-D55D467920EF}"/>
          </ac:spMkLst>
        </pc:spChg>
        <pc:spChg chg="mod">
          <ac:chgData name="Jerry Aguirre" userId="2ffd4486-3749-435b-b09a-3335728ad6af" providerId="ADAL" clId="{88C5C5E2-B11C-4C07-B77B-997CD040DA17}" dt="2024-11-12T00:40:23.740" v="3157" actId="1076"/>
          <ac:spMkLst>
            <pc:docMk/>
            <pc:sldMk cId="1186327459" sldId="370"/>
            <ac:spMk id="5" creationId="{B02A7AFB-8961-4015-9656-75621C359D9D}"/>
          </ac:spMkLst>
        </pc:spChg>
        <pc:spChg chg="mod">
          <ac:chgData name="Jerry Aguirre" userId="2ffd4486-3749-435b-b09a-3335728ad6af" providerId="ADAL" clId="{88C5C5E2-B11C-4C07-B77B-997CD040DA17}" dt="2024-11-12T00:50:59.143" v="3220" actId="1076"/>
          <ac:spMkLst>
            <pc:docMk/>
            <pc:sldMk cId="1186327459" sldId="370"/>
            <ac:spMk id="6" creationId="{731B197B-F969-4C6D-9559-4A17A8BA8EC3}"/>
          </ac:spMkLst>
        </pc:spChg>
        <pc:spChg chg="mod">
          <ac:chgData name="Jerry Aguirre" userId="2ffd4486-3749-435b-b09a-3335728ad6af" providerId="ADAL" clId="{88C5C5E2-B11C-4C07-B77B-997CD040DA17}" dt="2024-11-12T01:24:29.577" v="3275" actId="1076"/>
          <ac:spMkLst>
            <pc:docMk/>
            <pc:sldMk cId="1186327459" sldId="370"/>
            <ac:spMk id="12" creationId="{612152A1-9DBF-4FB5-BF90-4FCE92A8C3F4}"/>
          </ac:spMkLst>
        </pc:spChg>
        <pc:spChg chg="add mod">
          <ac:chgData name="Jerry Aguirre" userId="2ffd4486-3749-435b-b09a-3335728ad6af" providerId="ADAL" clId="{88C5C5E2-B11C-4C07-B77B-997CD040DA17}" dt="2024-11-12T01:23:57.779" v="3242" actId="20577"/>
          <ac:spMkLst>
            <pc:docMk/>
            <pc:sldMk cId="1186327459" sldId="370"/>
            <ac:spMk id="13" creationId="{D69C57F6-508E-4285-9D8E-E95B658B57AC}"/>
          </ac:spMkLst>
        </pc:spChg>
        <pc:spChg chg="mod">
          <ac:chgData name="Jerry Aguirre" userId="2ffd4486-3749-435b-b09a-3335728ad6af" providerId="ADAL" clId="{88C5C5E2-B11C-4C07-B77B-997CD040DA17}" dt="2024-11-12T01:26:21.311" v="3415" actId="1076"/>
          <ac:spMkLst>
            <pc:docMk/>
            <pc:sldMk cId="1186327459" sldId="370"/>
            <ac:spMk id="14" creationId="{20D0672A-90CE-4C2F-B9F4-D6E81163CAE7}"/>
          </ac:spMkLst>
        </pc:spChg>
        <pc:spChg chg="mod">
          <ac:chgData name="Jerry Aguirre" userId="2ffd4486-3749-435b-b09a-3335728ad6af" providerId="ADAL" clId="{88C5C5E2-B11C-4C07-B77B-997CD040DA17}" dt="2024-11-12T00:50:59.143" v="3220" actId="1076"/>
          <ac:spMkLst>
            <pc:docMk/>
            <pc:sldMk cId="1186327459" sldId="370"/>
            <ac:spMk id="15" creationId="{7839CEC6-033B-4CAD-A810-88817BCA1E70}"/>
          </ac:spMkLst>
        </pc:spChg>
        <pc:spChg chg="add del mod">
          <ac:chgData name="Jerry Aguirre" userId="2ffd4486-3749-435b-b09a-3335728ad6af" providerId="ADAL" clId="{88C5C5E2-B11C-4C07-B77B-997CD040DA17}" dt="2024-11-12T01:24:38.828" v="3278" actId="478"/>
          <ac:spMkLst>
            <pc:docMk/>
            <pc:sldMk cId="1186327459" sldId="370"/>
            <ac:spMk id="16" creationId="{462FEC2A-1B1B-4179-B803-C27F0696C3DF}"/>
          </ac:spMkLst>
        </pc:spChg>
        <pc:spChg chg="del mod">
          <ac:chgData name="Jerry Aguirre" userId="2ffd4486-3749-435b-b09a-3335728ad6af" providerId="ADAL" clId="{88C5C5E2-B11C-4C07-B77B-997CD040DA17}" dt="2024-11-12T00:50:10.815" v="3214" actId="478"/>
          <ac:spMkLst>
            <pc:docMk/>
            <pc:sldMk cId="1186327459" sldId="370"/>
            <ac:spMk id="17" creationId="{F74C7BE5-DC63-456C-B1AA-39A99605F06A}"/>
          </ac:spMkLst>
        </pc:spChg>
        <pc:spChg chg="mod">
          <ac:chgData name="Jerry Aguirre" userId="2ffd4486-3749-435b-b09a-3335728ad6af" providerId="ADAL" clId="{88C5C5E2-B11C-4C07-B77B-997CD040DA17}" dt="2024-11-12T00:50:59.143" v="3220" actId="1076"/>
          <ac:spMkLst>
            <pc:docMk/>
            <pc:sldMk cId="1186327459" sldId="370"/>
            <ac:spMk id="19" creationId="{145A3FE4-57C2-4DCB-8F9A-3A51C12C68F8}"/>
          </ac:spMkLst>
        </pc:spChg>
        <pc:spChg chg="add mod">
          <ac:chgData name="Jerry Aguirre" userId="2ffd4486-3749-435b-b09a-3335728ad6af" providerId="ADAL" clId="{88C5C5E2-B11C-4C07-B77B-997CD040DA17}" dt="2024-11-12T01:24:49.777" v="3281" actId="1076"/>
          <ac:spMkLst>
            <pc:docMk/>
            <pc:sldMk cId="1186327459" sldId="370"/>
            <ac:spMk id="21" creationId="{B6C6A28D-6BD4-416E-8FC9-AAB4B93EC65C}"/>
          </ac:spMkLst>
        </pc:spChg>
        <pc:spChg chg="add mod">
          <ac:chgData name="Jerry Aguirre" userId="2ffd4486-3749-435b-b09a-3335728ad6af" providerId="ADAL" clId="{88C5C5E2-B11C-4C07-B77B-997CD040DA17}" dt="2024-11-12T01:26:15.871" v="3414" actId="20577"/>
          <ac:spMkLst>
            <pc:docMk/>
            <pc:sldMk cId="1186327459" sldId="370"/>
            <ac:spMk id="22" creationId="{E498FAF5-A68D-455E-AF6A-8EB981EDD87A}"/>
          </ac:spMkLst>
        </pc:spChg>
        <pc:spChg chg="del mod">
          <ac:chgData name="Jerry Aguirre" userId="2ffd4486-3749-435b-b09a-3335728ad6af" providerId="ADAL" clId="{88C5C5E2-B11C-4C07-B77B-997CD040DA17}" dt="2024-11-12T00:37:12.484" v="3099"/>
          <ac:spMkLst>
            <pc:docMk/>
            <pc:sldMk cId="1186327459" sldId="370"/>
            <ac:spMk id="23" creationId="{75E2FFC6-772B-4683-963B-4FD4D2545FA2}"/>
          </ac:spMkLst>
        </pc:spChg>
        <pc:graphicFrameChg chg="del">
          <ac:chgData name="Jerry Aguirre" userId="2ffd4486-3749-435b-b09a-3335728ad6af" providerId="ADAL" clId="{88C5C5E2-B11C-4C07-B77B-997CD040DA17}" dt="2024-11-12T00:36:38.802" v="3065" actId="478"/>
          <ac:graphicFrameMkLst>
            <pc:docMk/>
            <pc:sldMk cId="1186327459" sldId="370"/>
            <ac:graphicFrameMk id="7" creationId="{AF9181DE-B11C-4F9C-8D50-AB1622A4CE81}"/>
          </ac:graphicFrameMkLst>
        </pc:graphicFrameChg>
        <pc:graphicFrameChg chg="add del mod">
          <ac:chgData name="Jerry Aguirre" userId="2ffd4486-3749-435b-b09a-3335728ad6af" providerId="ADAL" clId="{88C5C5E2-B11C-4C07-B77B-997CD040DA17}" dt="2024-11-12T00:49:21.043" v="3192"/>
          <ac:graphicFrameMkLst>
            <pc:docMk/>
            <pc:sldMk cId="1186327459" sldId="370"/>
            <ac:graphicFrameMk id="18" creationId="{3A7F97E0-BD3C-451D-84D3-75E8D717055D}"/>
          </ac:graphicFrameMkLst>
        </pc:graphicFrameChg>
        <pc:graphicFrameChg chg="add mod modGraphic">
          <ac:chgData name="Jerry Aguirre" userId="2ffd4486-3749-435b-b09a-3335728ad6af" providerId="ADAL" clId="{88C5C5E2-B11C-4C07-B77B-997CD040DA17}" dt="2024-11-12T00:51:54.219" v="3235" actId="1076"/>
          <ac:graphicFrameMkLst>
            <pc:docMk/>
            <pc:sldMk cId="1186327459" sldId="370"/>
            <ac:graphicFrameMk id="20" creationId="{655B6068-A39C-4E77-B02B-7CED4CA9D6DD}"/>
          </ac:graphicFrameMkLst>
        </pc:graphicFrameChg>
        <pc:picChg chg="mod">
          <ac:chgData name="Jerry Aguirre" userId="2ffd4486-3749-435b-b09a-3335728ad6af" providerId="ADAL" clId="{88C5C5E2-B11C-4C07-B77B-997CD040DA17}" dt="2024-11-12T01:24:31.246" v="3276" actId="1076"/>
          <ac:picMkLst>
            <pc:docMk/>
            <pc:sldMk cId="1186327459" sldId="370"/>
            <ac:picMk id="8" creationId="{6EB2B2F4-4ABB-46AB-93DF-C4512ECBF164}"/>
          </ac:picMkLst>
        </pc:picChg>
        <pc:picChg chg="mod">
          <ac:chgData name="Jerry Aguirre" userId="2ffd4486-3749-435b-b09a-3335728ad6af" providerId="ADAL" clId="{88C5C5E2-B11C-4C07-B77B-997CD040DA17}" dt="2024-11-12T00:50:59.143" v="3220" actId="1076"/>
          <ac:picMkLst>
            <pc:docMk/>
            <pc:sldMk cId="1186327459" sldId="370"/>
            <ac:picMk id="9" creationId="{AC5A6F94-9BA3-4482-9CBB-3182CC3AE7C6}"/>
          </ac:picMkLst>
        </pc:picChg>
        <pc:picChg chg="mod">
          <ac:chgData name="Jerry Aguirre" userId="2ffd4486-3749-435b-b09a-3335728ad6af" providerId="ADAL" clId="{88C5C5E2-B11C-4C07-B77B-997CD040DA17}" dt="2024-11-12T00:51:01.849" v="3221" actId="1076"/>
          <ac:picMkLst>
            <pc:docMk/>
            <pc:sldMk cId="1186327459" sldId="370"/>
            <ac:picMk id="11" creationId="{6011392F-F1FB-4FAC-B8C1-48AD468A6853}"/>
          </ac:picMkLst>
        </pc:picChg>
      </pc:sldChg>
      <pc:sldMasterChg chg="modSp modSldLayout">
        <pc:chgData name="Jerry Aguirre" userId="2ffd4486-3749-435b-b09a-3335728ad6af" providerId="ADAL" clId="{88C5C5E2-B11C-4C07-B77B-997CD040DA17}" dt="2024-11-11T23:04:26.926" v="2540"/>
        <pc:sldMasterMkLst>
          <pc:docMk/>
          <pc:sldMasterMk cId="1284157819" sldId="2147484022"/>
        </pc:sldMasterMkLst>
        <pc:spChg chg="mod">
          <ac:chgData name="Jerry Aguirre" userId="2ffd4486-3749-435b-b09a-3335728ad6af" providerId="ADAL" clId="{88C5C5E2-B11C-4C07-B77B-997CD040DA17}" dt="2024-11-11T23:04:10.718" v="2539" actId="20577"/>
          <ac:spMkLst>
            <pc:docMk/>
            <pc:sldMasterMk cId="1284157819" sldId="2147484022"/>
            <ac:spMk id="6" creationId="{00000000-0000-0000-0000-000000000000}"/>
          </ac:spMkLst>
        </pc:spChg>
        <pc:spChg chg="mod">
          <ac:chgData name="Jerry Aguirre" userId="2ffd4486-3749-435b-b09a-3335728ad6af" providerId="ADAL" clId="{88C5C5E2-B11C-4C07-B77B-997CD040DA17}" dt="2024-11-11T23:03:09.326" v="2533" actId="1076"/>
          <ac:spMkLst>
            <pc:docMk/>
            <pc:sldMasterMk cId="1284157819" sldId="2147484022"/>
            <ac:spMk id="9" creationId="{616EEFF3-A7BB-4BF0-A2DF-E2945CAFD6FF}"/>
          </ac:spMkLst>
        </pc:spChg>
        <pc:sldLayoutChg chg="addSp delSp modSp">
          <pc:chgData name="Jerry Aguirre" userId="2ffd4486-3749-435b-b09a-3335728ad6af" providerId="ADAL" clId="{88C5C5E2-B11C-4C07-B77B-997CD040DA17}" dt="2024-11-11T23:04:26.926" v="2540"/>
          <pc:sldLayoutMkLst>
            <pc:docMk/>
            <pc:sldMasterMk cId="1284157819" sldId="2147484022"/>
            <pc:sldLayoutMk cId="783725919" sldId="2147484023"/>
          </pc:sldLayoutMkLst>
          <pc:spChg chg="del mod">
            <ac:chgData name="Jerry Aguirre" userId="2ffd4486-3749-435b-b09a-3335728ad6af" providerId="ADAL" clId="{88C5C5E2-B11C-4C07-B77B-997CD040DA17}" dt="2024-11-11T23:02:02.733" v="2531" actId="478"/>
            <ac:spMkLst>
              <pc:docMk/>
              <pc:sldMasterMk cId="1284157819" sldId="2147484022"/>
              <pc:sldLayoutMk cId="783725919" sldId="2147484023"/>
              <ac:spMk id="6" creationId="{00000000-0000-0000-0000-000000000000}"/>
            </ac:spMkLst>
          </pc:spChg>
          <pc:spChg chg="add del mod">
            <ac:chgData name="Jerry Aguirre" userId="2ffd4486-3749-435b-b09a-3335728ad6af" providerId="ADAL" clId="{88C5C5E2-B11C-4C07-B77B-997CD040DA17}" dt="2024-11-11T22:58:28.543" v="2521" actId="478"/>
            <ac:spMkLst>
              <pc:docMk/>
              <pc:sldMasterMk cId="1284157819" sldId="2147484022"/>
              <pc:sldLayoutMk cId="783725919" sldId="2147484023"/>
              <ac:spMk id="7" creationId="{C595E401-8B33-4EE7-A371-D8FDFF813CA5}"/>
            </ac:spMkLst>
          </pc:spChg>
          <pc:spChg chg="add">
            <ac:chgData name="Jerry Aguirre" userId="2ffd4486-3749-435b-b09a-3335728ad6af" providerId="ADAL" clId="{88C5C5E2-B11C-4C07-B77B-997CD040DA17}" dt="2024-11-11T23:04:26.926" v="2540"/>
            <ac:spMkLst>
              <pc:docMk/>
              <pc:sldMasterMk cId="1284157819" sldId="2147484022"/>
              <pc:sldLayoutMk cId="783725919" sldId="2147484023"/>
              <ac:spMk id="8" creationId="{6D383B79-CB20-4853-8E31-A77110A2B3BD}"/>
            </ac:spMkLst>
          </pc:spChg>
        </pc:sldLayoutChg>
        <pc:sldLayoutChg chg="modSp">
          <pc:chgData name="Jerry Aguirre" userId="2ffd4486-3749-435b-b09a-3335728ad6af" providerId="ADAL" clId="{88C5C5E2-B11C-4C07-B77B-997CD040DA17}" dt="2024-11-11T22:47:38.227" v="2380" actId="1076"/>
          <pc:sldLayoutMkLst>
            <pc:docMk/>
            <pc:sldMasterMk cId="1284157819" sldId="2147484022"/>
            <pc:sldLayoutMk cId="747577607" sldId="2147484024"/>
          </pc:sldLayoutMkLst>
          <pc:spChg chg="mod">
            <ac:chgData name="Jerry Aguirre" userId="2ffd4486-3749-435b-b09a-3335728ad6af" providerId="ADAL" clId="{88C5C5E2-B11C-4C07-B77B-997CD040DA17}" dt="2024-11-11T22:47:38.227" v="2380" actId="1076"/>
            <ac:spMkLst>
              <pc:docMk/>
              <pc:sldMasterMk cId="1284157819" sldId="2147484022"/>
              <pc:sldLayoutMk cId="747577607" sldId="2147484024"/>
              <ac:spMk id="6" creationId="{00000000-0000-0000-0000-000000000000}"/>
            </ac:spMkLst>
          </pc:spChg>
        </pc:sldLayoutChg>
      </pc:sldMasterChg>
      <pc:sldMasterChg chg="addSp modSp">
        <pc:chgData name="Jerry Aguirre" userId="2ffd4486-3749-435b-b09a-3335728ad6af" providerId="ADAL" clId="{88C5C5E2-B11C-4C07-B77B-997CD040DA17}" dt="2024-11-11T22:58:06.701" v="2518"/>
        <pc:sldMasterMkLst>
          <pc:docMk/>
          <pc:sldMasterMk cId="4046639936" sldId="2147484034"/>
        </pc:sldMasterMkLst>
        <pc:spChg chg="add mod">
          <ac:chgData name="Jerry Aguirre" userId="2ffd4486-3749-435b-b09a-3335728ad6af" providerId="ADAL" clId="{88C5C5E2-B11C-4C07-B77B-997CD040DA17}" dt="2024-11-11T22:58:06.701" v="2518"/>
          <ac:spMkLst>
            <pc:docMk/>
            <pc:sldMasterMk cId="4046639936" sldId="2147484034"/>
            <ac:spMk id="2" creationId="{D3E02EB2-E9B5-49EB-8B86-E8D3B50B8615}"/>
          </ac:spMkLst>
        </pc:spChg>
        <pc:spChg chg="add mod">
          <ac:chgData name="Jerry Aguirre" userId="2ffd4486-3749-435b-b09a-3335728ad6af" providerId="ADAL" clId="{88C5C5E2-B11C-4C07-B77B-997CD040DA17}" dt="2024-11-11T22:58:06.701" v="2518"/>
          <ac:spMkLst>
            <pc:docMk/>
            <pc:sldMasterMk cId="4046639936" sldId="2147484034"/>
            <ac:spMk id="3" creationId="{9BFB7664-E8B8-435F-A415-7573B66A24FE}"/>
          </ac:spMkLst>
        </pc:spChg>
        <pc:spChg chg="add mod">
          <ac:chgData name="Jerry Aguirre" userId="2ffd4486-3749-435b-b09a-3335728ad6af" providerId="ADAL" clId="{88C5C5E2-B11C-4C07-B77B-997CD040DA17}" dt="2024-11-11T22:58:06.701" v="2518"/>
          <ac:spMkLst>
            <pc:docMk/>
            <pc:sldMasterMk cId="4046639936" sldId="2147484034"/>
            <ac:spMk id="4" creationId="{874094FF-5D10-47DE-A142-24F84FF1987F}"/>
          </ac:spMkLst>
        </pc:spChg>
        <pc:spChg chg="add mod">
          <ac:chgData name="Jerry Aguirre" userId="2ffd4486-3749-435b-b09a-3335728ad6af" providerId="ADAL" clId="{88C5C5E2-B11C-4C07-B77B-997CD040DA17}" dt="2024-11-11T22:58:06.701" v="2518"/>
          <ac:spMkLst>
            <pc:docMk/>
            <pc:sldMasterMk cId="4046639936" sldId="2147484034"/>
            <ac:spMk id="5" creationId="{FA11CD67-D695-457C-AAEF-91B81D19E12B}"/>
          </ac:spMkLst>
        </pc:spChg>
        <pc:spChg chg="add mod">
          <ac:chgData name="Jerry Aguirre" userId="2ffd4486-3749-435b-b09a-3335728ad6af" providerId="ADAL" clId="{88C5C5E2-B11C-4C07-B77B-997CD040DA17}" dt="2024-11-11T22:58:06.701" v="2518"/>
          <ac:spMkLst>
            <pc:docMk/>
            <pc:sldMasterMk cId="4046639936" sldId="2147484034"/>
            <ac:spMk id="6" creationId="{3AC9356B-37AB-44E8-9918-CDBAC4AA6744}"/>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530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374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991695-7FB2-4A20-B388-4CB57B3C4DCE}"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a:extLst>
              <a:ext uri="{FF2B5EF4-FFF2-40B4-BE49-F238E27FC236}">
                <a16:creationId xmlns:a16="http://schemas.microsoft.com/office/drawing/2014/main" id="{6D383B79-CB20-4853-8E31-A77110A2B3BD}"/>
              </a:ext>
            </a:extLst>
          </p:cNvPr>
          <p:cNvSpPr>
            <a:spLocks noGrp="1"/>
          </p:cNvSpPr>
          <p:nvPr>
            <p:ph type="sldNum" sz="quarter" idx="12"/>
          </p:nvPr>
        </p:nvSpPr>
        <p:spPr>
          <a:xfrm>
            <a:off x="9448800" y="6507352"/>
            <a:ext cx="2743200"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78372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FB35E-0AEA-4C74-A124-FC971F98A670}"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828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59377-4367-45DE-B7CC-B1F02333BC67}"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2107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2D7EE4-6781-4E19-A3B5-4BE13BB0E42A}"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448800" y="6507352"/>
            <a:ext cx="2743200"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74757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F563B0-1E5A-4177-84B3-A5C38BFFF3B8}"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251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A2009-EC17-4CC4-8303-CFD0DE3D39EB}" type="datetime1">
              <a:rPr lang="en-US" smtClean="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0291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17C0E5-56A9-4C0B-A5A2-8C4F374CA0FD}" type="datetime1">
              <a:rPr lang="en-US" smtClean="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283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F73DAF-FE5B-418C-AE05-1C0B2E6169AF}" type="datetime1">
              <a:rPr lang="en-US" smtClean="0"/>
              <a:t>11/11/2024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0507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F7D2F9-275D-43E1-A37C-263573D23F0E}" type="datetime1">
              <a:rPr lang="en-US" smtClean="0"/>
              <a:t>11/11/2024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2102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078D76-5BA9-4D7A-B8E9-A60D3B1E6FAA}" type="datetime1">
              <a:rPr lang="en-US" smtClean="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416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B0A76-3627-419C-8845-ADE2DC5820ED}" type="datetime1">
              <a:rPr lang="en-US" smtClean="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4879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726839"/>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507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B6B3F-3923-4C2C-B6E8-0E413EC9478A}" type="datetime1">
              <a:rPr lang="en-US" smtClean="0"/>
              <a:t>11/11/2024</a:t>
            </a:fld>
            <a:endParaRPr lang="en-US" dirty="0"/>
          </a:p>
        </p:txBody>
      </p:sp>
      <p:sp>
        <p:nvSpPr>
          <p:cNvPr id="5" name="Footer Placeholder 4"/>
          <p:cNvSpPr>
            <a:spLocks noGrp="1"/>
          </p:cNvSpPr>
          <p:nvPr>
            <p:ph type="ftr" sz="quarter" idx="3"/>
          </p:nvPr>
        </p:nvSpPr>
        <p:spPr>
          <a:xfrm>
            <a:off x="4038600" y="6507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275618" y="64704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&lt;#&gt;</a:t>
            </a:r>
          </a:p>
        </p:txBody>
      </p:sp>
      <p:sp>
        <p:nvSpPr>
          <p:cNvPr id="7" name="TextBox 6">
            <a:extLst>
              <a:ext uri="{FF2B5EF4-FFF2-40B4-BE49-F238E27FC236}">
                <a16:creationId xmlns:a16="http://schemas.microsoft.com/office/drawing/2014/main" id="{0B21BC3A-33A7-41B1-9DE2-2075E46A2F7A}"/>
              </a:ext>
            </a:extLst>
          </p:cNvPr>
          <p:cNvSpPr txBox="1"/>
          <p:nvPr userDrawn="1"/>
        </p:nvSpPr>
        <p:spPr>
          <a:xfrm>
            <a:off x="838200" y="6482185"/>
            <a:ext cx="5461932" cy="369332"/>
          </a:xfrm>
          <a:prstGeom prst="rect">
            <a:avLst/>
          </a:prstGeom>
          <a:solidFill>
            <a:srgbClr val="FF0000"/>
          </a:solidFill>
        </p:spPr>
        <p:txBody>
          <a:bodyPr wrap="square" rtlCol="0">
            <a:spAutoFit/>
          </a:bodyPr>
          <a:lstStyle/>
          <a:p>
            <a:pPr algn="ctr"/>
            <a:r>
              <a:rPr lang="en-US" dirty="0">
                <a:solidFill>
                  <a:schemeClr val="bg1"/>
                </a:solidFill>
              </a:rPr>
              <a:t>SDSU</a:t>
            </a:r>
          </a:p>
        </p:txBody>
      </p:sp>
      <p:sp>
        <p:nvSpPr>
          <p:cNvPr id="9" name="Rectangle 8">
            <a:extLst>
              <a:ext uri="{FF2B5EF4-FFF2-40B4-BE49-F238E27FC236}">
                <a16:creationId xmlns:a16="http://schemas.microsoft.com/office/drawing/2014/main" id="{616EEFF3-A7BB-4BF0-A2DF-E2945CAFD6FF}"/>
              </a:ext>
            </a:extLst>
          </p:cNvPr>
          <p:cNvSpPr/>
          <p:nvPr userDrawn="1"/>
        </p:nvSpPr>
        <p:spPr>
          <a:xfrm>
            <a:off x="6300132" y="6482185"/>
            <a:ext cx="5176007" cy="3651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SDSU</a:t>
            </a:r>
          </a:p>
        </p:txBody>
      </p:sp>
    </p:spTree>
    <p:extLst>
      <p:ext uri="{BB962C8B-B14F-4D97-AF65-F5344CB8AC3E}">
        <p14:creationId xmlns:p14="http://schemas.microsoft.com/office/powerpoint/2010/main" val="1284157819"/>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493059" y="1122363"/>
            <a:ext cx="11089341"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US" dirty="0"/>
              <a:t>Reducing Power and Ground Voltage Noise using Cadence </a:t>
            </a:r>
            <a:r>
              <a:rPr lang="en-US" dirty="0" err="1"/>
              <a:t>PowerSI</a:t>
            </a:r>
            <a:endParaRPr dirty="0"/>
          </a:p>
        </p:txBody>
      </p:sp>
      <p:sp>
        <p:nvSpPr>
          <p:cNvPr id="64" name="Google Shape;64;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3200" dirty="0"/>
              <a:t>EE-674</a:t>
            </a:r>
          </a:p>
          <a:p>
            <a:pPr marL="0" lvl="0" indent="0" algn="ctr" rtl="0">
              <a:lnSpc>
                <a:spcPct val="90000"/>
              </a:lnSpc>
              <a:spcBef>
                <a:spcPts val="0"/>
              </a:spcBef>
              <a:spcAft>
                <a:spcPts val="0"/>
              </a:spcAft>
              <a:buClr>
                <a:schemeClr val="dk1"/>
              </a:buClr>
              <a:buSzPts val="2400"/>
              <a:buNone/>
            </a:pPr>
            <a:r>
              <a:rPr lang="en-US" sz="3200" dirty="0"/>
              <a:t>Fall 2024</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349624" y="365125"/>
            <a:ext cx="11004176" cy="1325563"/>
          </a:xfrm>
        </p:spPr>
        <p:txBody>
          <a:bodyPr/>
          <a:lstStyle/>
          <a:p>
            <a:r>
              <a:rPr lang="en-US" dirty="0"/>
              <a:t>IV. Setup a 5 layer PCB model in </a:t>
            </a:r>
            <a:r>
              <a:rPr lang="en-US" dirty="0" err="1"/>
              <a:t>PowerSI</a:t>
            </a:r>
            <a:r>
              <a:rPr lang="en-US" dirty="0"/>
              <a:t>-Step 1</a:t>
            </a:r>
          </a:p>
        </p:txBody>
      </p:sp>
      <p:sp>
        <p:nvSpPr>
          <p:cNvPr id="6" name="TextBox 5">
            <a:extLst>
              <a:ext uri="{FF2B5EF4-FFF2-40B4-BE49-F238E27FC236}">
                <a16:creationId xmlns:a16="http://schemas.microsoft.com/office/drawing/2014/main" id="{E099E7D1-AF16-42EC-A9EC-52B3F78FFBFF}"/>
              </a:ext>
            </a:extLst>
          </p:cNvPr>
          <p:cNvSpPr txBox="1"/>
          <p:nvPr/>
        </p:nvSpPr>
        <p:spPr>
          <a:xfrm>
            <a:off x="457198" y="1508149"/>
            <a:ext cx="4984377" cy="923330"/>
          </a:xfrm>
          <a:prstGeom prst="rect">
            <a:avLst/>
          </a:prstGeom>
          <a:noFill/>
        </p:spPr>
        <p:txBody>
          <a:bodyPr wrap="square" rtlCol="0">
            <a:spAutoFit/>
          </a:bodyPr>
          <a:lstStyle/>
          <a:p>
            <a:pPr marL="342900" indent="-342900">
              <a:buAutoNum type="arabicPeriod"/>
            </a:pPr>
            <a:r>
              <a:rPr lang="en-US" dirty="0"/>
              <a:t>Go to all apps in Windows Start button </a:t>
            </a:r>
          </a:p>
          <a:p>
            <a:pPr marL="342900" indent="-342900">
              <a:buAutoNum type="arabicPeriod"/>
            </a:pPr>
            <a:r>
              <a:rPr lang="en-US" dirty="0"/>
              <a:t>open Cadence Systems Analysis </a:t>
            </a:r>
            <a:r>
              <a:rPr lang="en-US" dirty="0" err="1"/>
              <a:t>Sigrity</a:t>
            </a:r>
            <a:r>
              <a:rPr lang="en-US" dirty="0"/>
              <a:t> 2024.0</a:t>
            </a:r>
          </a:p>
          <a:p>
            <a:pPr marL="342900" indent="-342900">
              <a:buAutoNum type="arabicPeriod"/>
            </a:pPr>
            <a:r>
              <a:rPr lang="en-US" dirty="0"/>
              <a:t>Double click </a:t>
            </a:r>
            <a:r>
              <a:rPr lang="en-US" dirty="0" err="1"/>
              <a:t>PowerSI</a:t>
            </a:r>
            <a:r>
              <a:rPr lang="en-US" dirty="0"/>
              <a:t> icon</a:t>
            </a:r>
          </a:p>
        </p:txBody>
      </p:sp>
      <p:pic>
        <p:nvPicPr>
          <p:cNvPr id="7" name="Picture 6">
            <a:extLst>
              <a:ext uri="{FF2B5EF4-FFF2-40B4-BE49-F238E27FC236}">
                <a16:creationId xmlns:a16="http://schemas.microsoft.com/office/drawing/2014/main" id="{CD92A1EA-8C71-4D54-A5AD-E1D7238C7D7F}"/>
              </a:ext>
            </a:extLst>
          </p:cNvPr>
          <p:cNvPicPr>
            <a:picLocks noChangeAspect="1"/>
          </p:cNvPicPr>
          <p:nvPr/>
        </p:nvPicPr>
        <p:blipFill>
          <a:blip r:embed="rId2"/>
          <a:stretch>
            <a:fillRect/>
          </a:stretch>
        </p:blipFill>
        <p:spPr>
          <a:xfrm>
            <a:off x="457198" y="3565224"/>
            <a:ext cx="5238898" cy="2652924"/>
          </a:xfrm>
          <a:prstGeom prst="rect">
            <a:avLst/>
          </a:prstGeom>
        </p:spPr>
      </p:pic>
      <p:pic>
        <p:nvPicPr>
          <p:cNvPr id="8" name="Picture 7">
            <a:extLst>
              <a:ext uri="{FF2B5EF4-FFF2-40B4-BE49-F238E27FC236}">
                <a16:creationId xmlns:a16="http://schemas.microsoft.com/office/drawing/2014/main" id="{6F6E9F60-1F31-4E05-BF52-C7AFB7917CE3}"/>
              </a:ext>
            </a:extLst>
          </p:cNvPr>
          <p:cNvPicPr>
            <a:picLocks noChangeAspect="1"/>
          </p:cNvPicPr>
          <p:nvPr/>
        </p:nvPicPr>
        <p:blipFill>
          <a:blip r:embed="rId3"/>
          <a:stretch>
            <a:fillRect/>
          </a:stretch>
        </p:blipFill>
        <p:spPr>
          <a:xfrm>
            <a:off x="6816355" y="2292081"/>
            <a:ext cx="2295880" cy="4200794"/>
          </a:xfrm>
          <a:prstGeom prst="rect">
            <a:avLst/>
          </a:prstGeom>
        </p:spPr>
      </p:pic>
      <p:sp>
        <p:nvSpPr>
          <p:cNvPr id="9" name="Rectangle 8">
            <a:extLst>
              <a:ext uri="{FF2B5EF4-FFF2-40B4-BE49-F238E27FC236}">
                <a16:creationId xmlns:a16="http://schemas.microsoft.com/office/drawing/2014/main" id="{56D4AFF8-63A2-4239-89F5-F3C7E55D3491}"/>
              </a:ext>
            </a:extLst>
          </p:cNvPr>
          <p:cNvSpPr/>
          <p:nvPr/>
        </p:nvSpPr>
        <p:spPr>
          <a:xfrm>
            <a:off x="6736131" y="3406588"/>
            <a:ext cx="1228164" cy="434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a:t>
            </a:r>
          </a:p>
        </p:txBody>
      </p:sp>
      <p:pic>
        <p:nvPicPr>
          <p:cNvPr id="10" name="Picture 9">
            <a:extLst>
              <a:ext uri="{FF2B5EF4-FFF2-40B4-BE49-F238E27FC236}">
                <a16:creationId xmlns:a16="http://schemas.microsoft.com/office/drawing/2014/main" id="{296752BA-98F4-46EF-8DB8-700F199F9D4D}"/>
              </a:ext>
            </a:extLst>
          </p:cNvPr>
          <p:cNvPicPr>
            <a:picLocks noChangeAspect="1"/>
          </p:cNvPicPr>
          <p:nvPr/>
        </p:nvPicPr>
        <p:blipFill>
          <a:blip r:embed="rId4"/>
          <a:stretch>
            <a:fillRect/>
          </a:stretch>
        </p:blipFill>
        <p:spPr>
          <a:xfrm>
            <a:off x="582704" y="2712561"/>
            <a:ext cx="2905530" cy="571580"/>
          </a:xfrm>
          <a:prstGeom prst="rect">
            <a:avLst/>
          </a:prstGeom>
        </p:spPr>
      </p:pic>
      <p:sp>
        <p:nvSpPr>
          <p:cNvPr id="11" name="Rectangle 10">
            <a:extLst>
              <a:ext uri="{FF2B5EF4-FFF2-40B4-BE49-F238E27FC236}">
                <a16:creationId xmlns:a16="http://schemas.microsoft.com/office/drawing/2014/main" id="{5C396C86-A782-4FC1-9283-395D47071F56}"/>
              </a:ext>
            </a:extLst>
          </p:cNvPr>
          <p:cNvSpPr/>
          <p:nvPr/>
        </p:nvSpPr>
        <p:spPr>
          <a:xfrm>
            <a:off x="457198" y="2857988"/>
            <a:ext cx="950261" cy="434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a:t>
            </a:r>
          </a:p>
        </p:txBody>
      </p:sp>
      <p:sp>
        <p:nvSpPr>
          <p:cNvPr id="12" name="Rectangle 11">
            <a:extLst>
              <a:ext uri="{FF2B5EF4-FFF2-40B4-BE49-F238E27FC236}">
                <a16:creationId xmlns:a16="http://schemas.microsoft.com/office/drawing/2014/main" id="{05039B28-BDAC-49E1-A356-2719678D7C77}"/>
              </a:ext>
            </a:extLst>
          </p:cNvPr>
          <p:cNvSpPr/>
          <p:nvPr/>
        </p:nvSpPr>
        <p:spPr>
          <a:xfrm>
            <a:off x="582704" y="5697071"/>
            <a:ext cx="2753128" cy="434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a:t>
            </a:r>
          </a:p>
        </p:txBody>
      </p:sp>
      <p:sp>
        <p:nvSpPr>
          <p:cNvPr id="3" name="Slide Number Placeholder 2">
            <a:extLst>
              <a:ext uri="{FF2B5EF4-FFF2-40B4-BE49-F238E27FC236}">
                <a16:creationId xmlns:a16="http://schemas.microsoft.com/office/drawing/2014/main" id="{70157BE9-5386-4D28-9456-9E5D4C0F17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3187709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43375B-4053-4200-8446-0B187E2F4145}"/>
              </a:ext>
            </a:extLst>
          </p:cNvPr>
          <p:cNvPicPr>
            <a:picLocks noChangeAspect="1"/>
          </p:cNvPicPr>
          <p:nvPr/>
        </p:nvPicPr>
        <p:blipFill>
          <a:blip r:embed="rId2"/>
          <a:stretch>
            <a:fillRect/>
          </a:stretch>
        </p:blipFill>
        <p:spPr>
          <a:xfrm>
            <a:off x="149569" y="1841351"/>
            <a:ext cx="8121683" cy="4662269"/>
          </a:xfrm>
          <a:prstGeom prst="rect">
            <a:avLst/>
          </a:prstGeom>
        </p:spPr>
      </p:pic>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349624" y="365125"/>
            <a:ext cx="11004176" cy="460785"/>
          </a:xfrm>
        </p:spPr>
        <p:txBody>
          <a:bodyPr>
            <a:normAutofit fontScale="90000"/>
          </a:bodyPr>
          <a:lstStyle/>
          <a:p>
            <a:r>
              <a:rPr lang="en-US" dirty="0"/>
              <a:t>IV. Setup a 5 layer PCB model in </a:t>
            </a:r>
            <a:r>
              <a:rPr lang="en-US" dirty="0" err="1"/>
              <a:t>PowerSI</a:t>
            </a:r>
            <a:r>
              <a:rPr lang="en-US" dirty="0"/>
              <a:t>-Step 2</a:t>
            </a:r>
          </a:p>
        </p:txBody>
      </p:sp>
      <p:pic>
        <p:nvPicPr>
          <p:cNvPr id="3" name="Picture 2">
            <a:extLst>
              <a:ext uri="{FF2B5EF4-FFF2-40B4-BE49-F238E27FC236}">
                <a16:creationId xmlns:a16="http://schemas.microsoft.com/office/drawing/2014/main" id="{8F7E457A-7F61-4115-B4F0-9A9EBF081FDB}"/>
              </a:ext>
            </a:extLst>
          </p:cNvPr>
          <p:cNvPicPr>
            <a:picLocks noChangeAspect="1"/>
          </p:cNvPicPr>
          <p:nvPr/>
        </p:nvPicPr>
        <p:blipFill>
          <a:blip r:embed="rId3"/>
          <a:stretch>
            <a:fillRect/>
          </a:stretch>
        </p:blipFill>
        <p:spPr>
          <a:xfrm>
            <a:off x="5674390" y="1547485"/>
            <a:ext cx="3172268" cy="4239217"/>
          </a:xfrm>
          <a:prstGeom prst="rect">
            <a:avLst/>
          </a:prstGeom>
        </p:spPr>
      </p:pic>
      <p:sp>
        <p:nvSpPr>
          <p:cNvPr id="4" name="TextBox 3">
            <a:extLst>
              <a:ext uri="{FF2B5EF4-FFF2-40B4-BE49-F238E27FC236}">
                <a16:creationId xmlns:a16="http://schemas.microsoft.com/office/drawing/2014/main" id="{D050A26F-F39F-49E4-B545-A1F043EAF1EE}"/>
              </a:ext>
            </a:extLst>
          </p:cNvPr>
          <p:cNvSpPr txBox="1"/>
          <p:nvPr/>
        </p:nvSpPr>
        <p:spPr>
          <a:xfrm>
            <a:off x="537882" y="970788"/>
            <a:ext cx="5862918" cy="646331"/>
          </a:xfrm>
          <a:prstGeom prst="rect">
            <a:avLst/>
          </a:prstGeom>
          <a:noFill/>
        </p:spPr>
        <p:txBody>
          <a:bodyPr wrap="square" rtlCol="0">
            <a:spAutoFit/>
          </a:bodyPr>
          <a:lstStyle/>
          <a:p>
            <a:pPr marL="342900" indent="-342900">
              <a:buFont typeface="+mj-lt"/>
              <a:buAutoNum type="arabicPeriod"/>
            </a:pPr>
            <a:r>
              <a:rPr lang="en-US" dirty="0"/>
              <a:t>Click on File  Menu</a:t>
            </a:r>
          </a:p>
          <a:p>
            <a:pPr marL="342900" indent="-342900">
              <a:buFont typeface="+mj-lt"/>
              <a:buAutoNum type="arabicPeriod"/>
            </a:pPr>
            <a:r>
              <a:rPr lang="en-US" dirty="0"/>
              <a:t>Click on New start a new project</a:t>
            </a:r>
          </a:p>
        </p:txBody>
      </p:sp>
      <p:sp>
        <p:nvSpPr>
          <p:cNvPr id="13" name="Arrow: Right 12">
            <a:extLst>
              <a:ext uri="{FF2B5EF4-FFF2-40B4-BE49-F238E27FC236}">
                <a16:creationId xmlns:a16="http://schemas.microsoft.com/office/drawing/2014/main" id="{F05B9EFC-12C2-4577-B30F-DCF061CF4D60}"/>
              </a:ext>
            </a:extLst>
          </p:cNvPr>
          <p:cNvSpPr/>
          <p:nvPr/>
        </p:nvSpPr>
        <p:spPr>
          <a:xfrm rot="13893017" flipV="1">
            <a:off x="229200" y="2099106"/>
            <a:ext cx="367303" cy="287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Arrow: Right 5">
            <a:extLst>
              <a:ext uri="{FF2B5EF4-FFF2-40B4-BE49-F238E27FC236}">
                <a16:creationId xmlns:a16="http://schemas.microsoft.com/office/drawing/2014/main" id="{F9AA67F2-F56B-49C7-8FD2-2EA19E4A1D12}"/>
              </a:ext>
            </a:extLst>
          </p:cNvPr>
          <p:cNvSpPr/>
          <p:nvPr/>
        </p:nvSpPr>
        <p:spPr>
          <a:xfrm>
            <a:off x="5098984" y="2007778"/>
            <a:ext cx="522287" cy="39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Slide Number Placeholder 6">
            <a:extLst>
              <a:ext uri="{FF2B5EF4-FFF2-40B4-BE49-F238E27FC236}">
                <a16:creationId xmlns:a16="http://schemas.microsoft.com/office/drawing/2014/main" id="{DF7AA0C6-A668-4672-BD4C-D4768391BA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259805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E65968D-A3AA-4E88-B9CE-559D1D11E676}"/>
              </a:ext>
            </a:extLst>
          </p:cNvPr>
          <p:cNvPicPr>
            <a:picLocks noChangeAspect="1"/>
          </p:cNvPicPr>
          <p:nvPr/>
        </p:nvPicPr>
        <p:blipFill>
          <a:blip r:embed="rId2"/>
          <a:stretch>
            <a:fillRect/>
          </a:stretch>
        </p:blipFill>
        <p:spPr>
          <a:xfrm>
            <a:off x="793446" y="1333749"/>
            <a:ext cx="8957747" cy="5156686"/>
          </a:xfrm>
          <a:prstGeom prst="rect">
            <a:avLst/>
          </a:prstGeom>
        </p:spPr>
      </p:pic>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2</a:t>
            </a:r>
          </a:p>
        </p:txBody>
      </p:sp>
      <p:sp>
        <p:nvSpPr>
          <p:cNvPr id="8" name="Rectangle 7">
            <a:extLst>
              <a:ext uri="{FF2B5EF4-FFF2-40B4-BE49-F238E27FC236}">
                <a16:creationId xmlns:a16="http://schemas.microsoft.com/office/drawing/2014/main" id="{1858FB50-A09A-4DE2-A60C-058700751EC1}"/>
              </a:ext>
            </a:extLst>
          </p:cNvPr>
          <p:cNvSpPr/>
          <p:nvPr/>
        </p:nvSpPr>
        <p:spPr>
          <a:xfrm>
            <a:off x="9870141" y="1312519"/>
            <a:ext cx="2321859" cy="1569660"/>
          </a:xfrm>
          <a:prstGeom prst="rect">
            <a:avLst/>
          </a:prstGeom>
        </p:spPr>
        <p:txBody>
          <a:bodyPr wrap="square">
            <a:spAutoFit/>
          </a:bodyPr>
          <a:lstStyle/>
          <a:p>
            <a:r>
              <a:rPr lang="en-US" sz="1200" dirty="0"/>
              <a:t>A - Menu bar</a:t>
            </a:r>
          </a:p>
          <a:p>
            <a:r>
              <a:rPr lang="en-US" sz="1200" dirty="0"/>
              <a:t>B - Toolbars</a:t>
            </a:r>
          </a:p>
          <a:p>
            <a:r>
              <a:rPr lang="en-US" sz="1200" dirty="0"/>
              <a:t>C - Workflow pane</a:t>
            </a:r>
          </a:p>
          <a:p>
            <a:r>
              <a:rPr lang="en-US" sz="1200" dirty="0"/>
              <a:t>D - Show area</a:t>
            </a:r>
          </a:p>
          <a:p>
            <a:r>
              <a:rPr lang="en-US" sz="1200" dirty="0"/>
              <a:t>E - Output/Folder Browser/TCL Reader pane</a:t>
            </a:r>
          </a:p>
          <a:p>
            <a:r>
              <a:rPr lang="en-US" sz="1200" dirty="0"/>
              <a:t>F - Layer Selection, Net Manager, or Component Manager</a:t>
            </a:r>
          </a:p>
        </p:txBody>
      </p:sp>
      <p:sp>
        <p:nvSpPr>
          <p:cNvPr id="9" name="Rectangle 8">
            <a:extLst>
              <a:ext uri="{FF2B5EF4-FFF2-40B4-BE49-F238E27FC236}">
                <a16:creationId xmlns:a16="http://schemas.microsoft.com/office/drawing/2014/main" id="{1F6847DC-2BDA-4BAC-B30A-52A83ABCAC03}"/>
              </a:ext>
            </a:extLst>
          </p:cNvPr>
          <p:cNvSpPr/>
          <p:nvPr/>
        </p:nvSpPr>
        <p:spPr>
          <a:xfrm>
            <a:off x="674498" y="683616"/>
            <a:ext cx="6769097" cy="646331"/>
          </a:xfrm>
          <a:prstGeom prst="rect">
            <a:avLst/>
          </a:prstGeom>
        </p:spPr>
        <p:txBody>
          <a:bodyPr wrap="none">
            <a:spAutoFit/>
          </a:bodyPr>
          <a:lstStyle/>
          <a:p>
            <a:pPr marL="285750" indent="-285750">
              <a:buFont typeface="Arial" panose="020B0604020202020204" pitchFamily="34" charset="0"/>
              <a:buChar char="•"/>
            </a:pPr>
            <a:r>
              <a:rPr lang="en-US" dirty="0"/>
              <a:t>Major parts of the workplace when you open a new file in </a:t>
            </a:r>
            <a:r>
              <a:rPr lang="en-US" dirty="0" err="1"/>
              <a:t>PowerSI</a:t>
            </a:r>
            <a:r>
              <a:rPr lang="en-US" dirty="0"/>
              <a:t>.</a:t>
            </a:r>
          </a:p>
          <a:p>
            <a:pPr marL="285750" indent="-285750">
              <a:buFont typeface="Arial" panose="020B0604020202020204" pitchFamily="34" charset="0"/>
              <a:buChar char="•"/>
            </a:pPr>
            <a:r>
              <a:rPr lang="en-US" dirty="0"/>
              <a:t>A square 4 layer design is created </a:t>
            </a:r>
          </a:p>
        </p:txBody>
      </p:sp>
      <p:sp>
        <p:nvSpPr>
          <p:cNvPr id="4" name="TextBox 3">
            <a:extLst>
              <a:ext uri="{FF2B5EF4-FFF2-40B4-BE49-F238E27FC236}">
                <a16:creationId xmlns:a16="http://schemas.microsoft.com/office/drawing/2014/main" id="{A3FE3EA9-A83A-4AEE-94A4-F8B473E23F87}"/>
              </a:ext>
            </a:extLst>
          </p:cNvPr>
          <p:cNvSpPr txBox="1"/>
          <p:nvPr/>
        </p:nvSpPr>
        <p:spPr>
          <a:xfrm>
            <a:off x="239543" y="3273656"/>
            <a:ext cx="259976"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8DABE447-6C91-4F8D-BB17-D014BF5AB9E3}"/>
              </a:ext>
            </a:extLst>
          </p:cNvPr>
          <p:cNvSpPr txBox="1"/>
          <p:nvPr/>
        </p:nvSpPr>
        <p:spPr>
          <a:xfrm>
            <a:off x="239543" y="1363542"/>
            <a:ext cx="259976"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FED5B266-D50F-4686-AF83-2B7A82174384}"/>
              </a:ext>
            </a:extLst>
          </p:cNvPr>
          <p:cNvSpPr txBox="1"/>
          <p:nvPr/>
        </p:nvSpPr>
        <p:spPr>
          <a:xfrm>
            <a:off x="239543" y="2039732"/>
            <a:ext cx="259976"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F0AD63C4-A38A-49B6-B0AD-D84884E29BB4}"/>
              </a:ext>
            </a:extLst>
          </p:cNvPr>
          <p:cNvSpPr txBox="1"/>
          <p:nvPr/>
        </p:nvSpPr>
        <p:spPr>
          <a:xfrm>
            <a:off x="10033783" y="4134029"/>
            <a:ext cx="259976" cy="369332"/>
          </a:xfrm>
          <a:prstGeom prst="rect">
            <a:avLst/>
          </a:prstGeom>
          <a:noFill/>
        </p:spPr>
        <p:txBody>
          <a:bodyPr wrap="square" rtlCol="0">
            <a:spAutoFit/>
          </a:bodyPr>
          <a:lstStyle/>
          <a:p>
            <a:r>
              <a:rPr lang="en-US" dirty="0"/>
              <a:t>F</a:t>
            </a:r>
          </a:p>
        </p:txBody>
      </p:sp>
      <p:sp>
        <p:nvSpPr>
          <p:cNvPr id="15" name="TextBox 14">
            <a:extLst>
              <a:ext uri="{FF2B5EF4-FFF2-40B4-BE49-F238E27FC236}">
                <a16:creationId xmlns:a16="http://schemas.microsoft.com/office/drawing/2014/main" id="{D933A103-CC47-4E74-878E-2C37B2C48F70}"/>
              </a:ext>
            </a:extLst>
          </p:cNvPr>
          <p:cNvSpPr txBox="1"/>
          <p:nvPr/>
        </p:nvSpPr>
        <p:spPr>
          <a:xfrm>
            <a:off x="239543" y="5591377"/>
            <a:ext cx="259976" cy="369332"/>
          </a:xfrm>
          <a:prstGeom prst="rect">
            <a:avLst/>
          </a:prstGeom>
          <a:noFill/>
        </p:spPr>
        <p:txBody>
          <a:bodyPr wrap="square" rtlCol="0">
            <a:spAutoFit/>
          </a:bodyPr>
          <a:lstStyle/>
          <a:p>
            <a:r>
              <a:rPr lang="en-US" dirty="0"/>
              <a:t>E</a:t>
            </a:r>
          </a:p>
        </p:txBody>
      </p:sp>
      <p:sp>
        <p:nvSpPr>
          <p:cNvPr id="16" name="TextBox 15">
            <a:extLst>
              <a:ext uri="{FF2B5EF4-FFF2-40B4-BE49-F238E27FC236}">
                <a16:creationId xmlns:a16="http://schemas.microsoft.com/office/drawing/2014/main" id="{6AD84C83-E9D9-4A33-BD81-D1819D00406A}"/>
              </a:ext>
            </a:extLst>
          </p:cNvPr>
          <p:cNvSpPr txBox="1"/>
          <p:nvPr/>
        </p:nvSpPr>
        <p:spPr>
          <a:xfrm>
            <a:off x="239543" y="4263731"/>
            <a:ext cx="259976" cy="369332"/>
          </a:xfrm>
          <a:prstGeom prst="rect">
            <a:avLst/>
          </a:prstGeom>
          <a:noFill/>
        </p:spPr>
        <p:txBody>
          <a:bodyPr wrap="square" rtlCol="0">
            <a:spAutoFit/>
          </a:bodyPr>
          <a:lstStyle/>
          <a:p>
            <a:r>
              <a:rPr lang="en-US" dirty="0"/>
              <a:t>D</a:t>
            </a:r>
          </a:p>
        </p:txBody>
      </p:sp>
      <p:cxnSp>
        <p:nvCxnSpPr>
          <p:cNvPr id="17" name="Straight Arrow Connector 16">
            <a:extLst>
              <a:ext uri="{FF2B5EF4-FFF2-40B4-BE49-F238E27FC236}">
                <a16:creationId xmlns:a16="http://schemas.microsoft.com/office/drawing/2014/main" id="{96762100-DD71-4E11-8DDC-B3CF680D9566}"/>
              </a:ext>
            </a:extLst>
          </p:cNvPr>
          <p:cNvCxnSpPr>
            <a:stCxn id="12" idx="3"/>
          </p:cNvCxnSpPr>
          <p:nvPr/>
        </p:nvCxnSpPr>
        <p:spPr>
          <a:xfrm>
            <a:off x="499519" y="1548208"/>
            <a:ext cx="2599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B542B58-CE7F-44D6-9B3A-5ED0F0B440EC}"/>
              </a:ext>
            </a:extLst>
          </p:cNvPr>
          <p:cNvCxnSpPr>
            <a:stCxn id="13" idx="3"/>
          </p:cNvCxnSpPr>
          <p:nvPr/>
        </p:nvCxnSpPr>
        <p:spPr>
          <a:xfrm flipV="1">
            <a:off x="499519" y="1732874"/>
            <a:ext cx="728646" cy="49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A80912-B09A-487C-BB57-EF392A34DBC8}"/>
              </a:ext>
            </a:extLst>
          </p:cNvPr>
          <p:cNvCxnSpPr>
            <a:stCxn id="13" idx="3"/>
          </p:cNvCxnSpPr>
          <p:nvPr/>
        </p:nvCxnSpPr>
        <p:spPr>
          <a:xfrm flipV="1">
            <a:off x="499519" y="1970301"/>
            <a:ext cx="2127140" cy="25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479A2C-666B-42F3-85EC-016D4429D0BF}"/>
              </a:ext>
            </a:extLst>
          </p:cNvPr>
          <p:cNvCxnSpPr>
            <a:stCxn id="4" idx="3"/>
          </p:cNvCxnSpPr>
          <p:nvPr/>
        </p:nvCxnSpPr>
        <p:spPr>
          <a:xfrm flipV="1">
            <a:off x="499519" y="1779205"/>
            <a:ext cx="1176881" cy="1679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685654C-2FCB-44A7-9F4E-7AF5902E9395}"/>
              </a:ext>
            </a:extLst>
          </p:cNvPr>
          <p:cNvCxnSpPr>
            <a:stCxn id="16" idx="3"/>
          </p:cNvCxnSpPr>
          <p:nvPr/>
        </p:nvCxnSpPr>
        <p:spPr>
          <a:xfrm flipV="1">
            <a:off x="499519" y="3627107"/>
            <a:ext cx="5067563" cy="82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D5DDDD-2333-4B59-B64C-37CEC2D17982}"/>
              </a:ext>
            </a:extLst>
          </p:cNvPr>
          <p:cNvCxnSpPr>
            <a:stCxn id="15" idx="3"/>
          </p:cNvCxnSpPr>
          <p:nvPr/>
        </p:nvCxnSpPr>
        <p:spPr>
          <a:xfrm flipV="1">
            <a:off x="499519" y="5432612"/>
            <a:ext cx="2001634" cy="34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77F85EA-1198-4133-A07A-EC41290EF817}"/>
              </a:ext>
            </a:extLst>
          </p:cNvPr>
          <p:cNvCxnSpPr>
            <a:stCxn id="14" idx="1"/>
          </p:cNvCxnSpPr>
          <p:nvPr/>
        </p:nvCxnSpPr>
        <p:spPr>
          <a:xfrm flipH="1" flipV="1">
            <a:off x="9161929" y="1732874"/>
            <a:ext cx="871854" cy="258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16E266-0B5A-40A9-BFFB-729B3B7523CE}"/>
              </a:ext>
            </a:extLst>
          </p:cNvPr>
          <p:cNvCxnSpPr>
            <a:stCxn id="14" idx="1"/>
          </p:cNvCxnSpPr>
          <p:nvPr/>
        </p:nvCxnSpPr>
        <p:spPr>
          <a:xfrm flipH="1">
            <a:off x="8767482" y="4318695"/>
            <a:ext cx="1266301" cy="1974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18FFE5D-9548-468E-8DD0-DB683EA9E1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Tree>
    <p:extLst>
      <p:ext uri="{BB962C8B-B14F-4D97-AF65-F5344CB8AC3E}">
        <p14:creationId xmlns:p14="http://schemas.microsoft.com/office/powerpoint/2010/main" val="138058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3</a:t>
            </a:r>
          </a:p>
        </p:txBody>
      </p:sp>
      <p:sp>
        <p:nvSpPr>
          <p:cNvPr id="3" name="TextBox 2">
            <a:extLst>
              <a:ext uri="{FF2B5EF4-FFF2-40B4-BE49-F238E27FC236}">
                <a16:creationId xmlns:a16="http://schemas.microsoft.com/office/drawing/2014/main" id="{6C7062D5-D917-4829-A9FA-7083B9B09609}"/>
              </a:ext>
            </a:extLst>
          </p:cNvPr>
          <p:cNvSpPr txBox="1"/>
          <p:nvPr/>
        </p:nvSpPr>
        <p:spPr>
          <a:xfrm>
            <a:off x="770965" y="742226"/>
            <a:ext cx="7306235" cy="369332"/>
          </a:xfrm>
          <a:prstGeom prst="rect">
            <a:avLst/>
          </a:prstGeom>
          <a:noFill/>
        </p:spPr>
        <p:txBody>
          <a:bodyPr wrap="square" rtlCol="0">
            <a:spAutoFit/>
          </a:bodyPr>
          <a:lstStyle/>
          <a:p>
            <a:pPr marL="342900" indent="-342900">
              <a:buFont typeface="+mj-lt"/>
              <a:buAutoNum type="arabicPeriod"/>
            </a:pPr>
            <a:r>
              <a:rPr lang="en-US" dirty="0"/>
              <a:t>Select Check Stack up in the Workflow to open the Layer Manager</a:t>
            </a:r>
          </a:p>
        </p:txBody>
      </p:sp>
      <p:pic>
        <p:nvPicPr>
          <p:cNvPr id="5" name="Picture 4">
            <a:extLst>
              <a:ext uri="{FF2B5EF4-FFF2-40B4-BE49-F238E27FC236}">
                <a16:creationId xmlns:a16="http://schemas.microsoft.com/office/drawing/2014/main" id="{0EBE1A7A-41A4-471B-87EC-81FDFCC4D7AC}"/>
              </a:ext>
            </a:extLst>
          </p:cNvPr>
          <p:cNvPicPr>
            <a:picLocks noChangeAspect="1"/>
          </p:cNvPicPr>
          <p:nvPr/>
        </p:nvPicPr>
        <p:blipFill>
          <a:blip r:embed="rId2"/>
          <a:stretch>
            <a:fillRect/>
          </a:stretch>
        </p:blipFill>
        <p:spPr>
          <a:xfrm>
            <a:off x="923364" y="1167191"/>
            <a:ext cx="9102597" cy="5061800"/>
          </a:xfrm>
          <a:prstGeom prst="rect">
            <a:avLst/>
          </a:prstGeom>
        </p:spPr>
      </p:pic>
      <p:sp>
        <p:nvSpPr>
          <p:cNvPr id="6" name="Arrow: Right 5">
            <a:extLst>
              <a:ext uri="{FF2B5EF4-FFF2-40B4-BE49-F238E27FC236}">
                <a16:creationId xmlns:a16="http://schemas.microsoft.com/office/drawing/2014/main" id="{FB29BF4E-976B-45B4-AF99-83B1097F168C}"/>
              </a:ext>
            </a:extLst>
          </p:cNvPr>
          <p:cNvSpPr/>
          <p:nvPr/>
        </p:nvSpPr>
        <p:spPr>
          <a:xfrm>
            <a:off x="502024" y="1936376"/>
            <a:ext cx="537882" cy="349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Slide Number Placeholder 3">
            <a:extLst>
              <a:ext uri="{FF2B5EF4-FFF2-40B4-BE49-F238E27FC236}">
                <a16:creationId xmlns:a16="http://schemas.microsoft.com/office/drawing/2014/main" id="{C70363CA-A5F8-4AAD-90DA-929A5D2D88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Tree>
    <p:extLst>
      <p:ext uri="{BB962C8B-B14F-4D97-AF65-F5344CB8AC3E}">
        <p14:creationId xmlns:p14="http://schemas.microsoft.com/office/powerpoint/2010/main" val="265291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3</a:t>
            </a:r>
          </a:p>
        </p:txBody>
      </p:sp>
      <p:sp>
        <p:nvSpPr>
          <p:cNvPr id="3" name="TextBox 2">
            <a:extLst>
              <a:ext uri="{FF2B5EF4-FFF2-40B4-BE49-F238E27FC236}">
                <a16:creationId xmlns:a16="http://schemas.microsoft.com/office/drawing/2014/main" id="{6C7062D5-D917-4829-A9FA-7083B9B09609}"/>
              </a:ext>
            </a:extLst>
          </p:cNvPr>
          <p:cNvSpPr txBox="1"/>
          <p:nvPr/>
        </p:nvSpPr>
        <p:spPr>
          <a:xfrm>
            <a:off x="671651" y="611703"/>
            <a:ext cx="7306235" cy="1200329"/>
          </a:xfrm>
          <a:prstGeom prst="rect">
            <a:avLst/>
          </a:prstGeom>
          <a:noFill/>
        </p:spPr>
        <p:txBody>
          <a:bodyPr wrap="square" rtlCol="0">
            <a:spAutoFit/>
          </a:bodyPr>
          <a:lstStyle/>
          <a:p>
            <a:r>
              <a:rPr lang="en-US" dirty="0"/>
              <a:t>We will create a signal layer to create </a:t>
            </a:r>
            <a:r>
              <a:rPr lang="en-US" dirty="0" err="1"/>
              <a:t>striplines</a:t>
            </a:r>
            <a:r>
              <a:rPr lang="en-US" dirty="0"/>
              <a:t> (for another project)</a:t>
            </a:r>
          </a:p>
          <a:p>
            <a:pPr marL="342900" indent="-342900">
              <a:buFont typeface="+mj-lt"/>
              <a:buAutoNum type="arabicPeriod"/>
            </a:pPr>
            <a:r>
              <a:rPr lang="en-US" dirty="0"/>
              <a:t>Right click on layer 2 and </a:t>
            </a:r>
          </a:p>
          <a:p>
            <a:pPr marL="342900" indent="-342900">
              <a:buFont typeface="+mj-lt"/>
              <a:buAutoNum type="arabicPeriod"/>
            </a:pPr>
            <a:r>
              <a:rPr lang="en-US" dirty="0"/>
              <a:t>Insert </a:t>
            </a:r>
            <a:r>
              <a:rPr lang="en-US" u="sng" dirty="0"/>
              <a:t>Under</a:t>
            </a:r>
            <a:r>
              <a:rPr lang="en-US" dirty="0"/>
              <a:t> then </a:t>
            </a:r>
          </a:p>
          <a:p>
            <a:pPr marL="342900" indent="-342900">
              <a:buFont typeface="+mj-lt"/>
              <a:buAutoNum type="arabicPeriod"/>
            </a:pPr>
            <a:r>
              <a:rPr lang="en-US" dirty="0"/>
              <a:t>Select Signal Layer option</a:t>
            </a:r>
          </a:p>
        </p:txBody>
      </p:sp>
      <p:pic>
        <p:nvPicPr>
          <p:cNvPr id="4" name="Picture 3">
            <a:extLst>
              <a:ext uri="{FF2B5EF4-FFF2-40B4-BE49-F238E27FC236}">
                <a16:creationId xmlns:a16="http://schemas.microsoft.com/office/drawing/2014/main" id="{7EBCCFC1-209C-4BDA-ABBF-8A06D95309CB}"/>
              </a:ext>
            </a:extLst>
          </p:cNvPr>
          <p:cNvPicPr>
            <a:picLocks noChangeAspect="1"/>
          </p:cNvPicPr>
          <p:nvPr/>
        </p:nvPicPr>
        <p:blipFill>
          <a:blip r:embed="rId2"/>
          <a:stretch>
            <a:fillRect/>
          </a:stretch>
        </p:blipFill>
        <p:spPr>
          <a:xfrm>
            <a:off x="692307" y="1777205"/>
            <a:ext cx="8196053" cy="4710543"/>
          </a:xfrm>
          <a:prstGeom prst="rect">
            <a:avLst/>
          </a:prstGeom>
        </p:spPr>
      </p:pic>
      <p:sp>
        <p:nvSpPr>
          <p:cNvPr id="5" name="Arrow: Right 4">
            <a:extLst>
              <a:ext uri="{FF2B5EF4-FFF2-40B4-BE49-F238E27FC236}">
                <a16:creationId xmlns:a16="http://schemas.microsoft.com/office/drawing/2014/main" id="{18A95A25-398C-421F-848F-2DD3D2C29280}"/>
              </a:ext>
            </a:extLst>
          </p:cNvPr>
          <p:cNvSpPr/>
          <p:nvPr/>
        </p:nvSpPr>
        <p:spPr>
          <a:xfrm>
            <a:off x="1415845" y="3429000"/>
            <a:ext cx="521110" cy="29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Arrow: Right 5">
            <a:extLst>
              <a:ext uri="{FF2B5EF4-FFF2-40B4-BE49-F238E27FC236}">
                <a16:creationId xmlns:a16="http://schemas.microsoft.com/office/drawing/2014/main" id="{9EEE14C7-1688-47EB-A398-1B8BB7788C67}"/>
              </a:ext>
            </a:extLst>
          </p:cNvPr>
          <p:cNvSpPr/>
          <p:nvPr/>
        </p:nvSpPr>
        <p:spPr>
          <a:xfrm rot="19059075">
            <a:off x="2130709" y="3745540"/>
            <a:ext cx="536725" cy="332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ectangle 8">
            <a:extLst>
              <a:ext uri="{FF2B5EF4-FFF2-40B4-BE49-F238E27FC236}">
                <a16:creationId xmlns:a16="http://schemas.microsoft.com/office/drawing/2014/main" id="{E926E946-B41D-45EF-8622-C5C527FCAD28}"/>
              </a:ext>
            </a:extLst>
          </p:cNvPr>
          <p:cNvSpPr/>
          <p:nvPr/>
        </p:nvSpPr>
        <p:spPr>
          <a:xfrm>
            <a:off x="2660492" y="3639929"/>
            <a:ext cx="673009" cy="123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BFA9DD-8D7E-4138-8B9A-783800816986}"/>
              </a:ext>
            </a:extLst>
          </p:cNvPr>
          <p:cNvSpPr/>
          <p:nvPr/>
        </p:nvSpPr>
        <p:spPr>
          <a:xfrm>
            <a:off x="3432827" y="3546414"/>
            <a:ext cx="673009" cy="123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23B348FE-291B-4FDA-A212-DA727DADCEE2}"/>
              </a:ext>
            </a:extLst>
          </p:cNvPr>
          <p:cNvSpPr/>
          <p:nvPr/>
        </p:nvSpPr>
        <p:spPr>
          <a:xfrm>
            <a:off x="3769331" y="3008671"/>
            <a:ext cx="336505" cy="4203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Slide Number Placeholder 11">
            <a:extLst>
              <a:ext uri="{FF2B5EF4-FFF2-40B4-BE49-F238E27FC236}">
                <a16:creationId xmlns:a16="http://schemas.microsoft.com/office/drawing/2014/main" id="{2608F7AC-183D-4B77-A808-22B38F0F71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Tree>
    <p:extLst>
      <p:ext uri="{BB962C8B-B14F-4D97-AF65-F5344CB8AC3E}">
        <p14:creationId xmlns:p14="http://schemas.microsoft.com/office/powerpoint/2010/main" val="411677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3</a:t>
            </a:r>
          </a:p>
        </p:txBody>
      </p:sp>
      <p:sp>
        <p:nvSpPr>
          <p:cNvPr id="3" name="TextBox 2">
            <a:extLst>
              <a:ext uri="{FF2B5EF4-FFF2-40B4-BE49-F238E27FC236}">
                <a16:creationId xmlns:a16="http://schemas.microsoft.com/office/drawing/2014/main" id="{6C7062D5-D917-4829-A9FA-7083B9B09609}"/>
              </a:ext>
            </a:extLst>
          </p:cNvPr>
          <p:cNvSpPr txBox="1"/>
          <p:nvPr/>
        </p:nvSpPr>
        <p:spPr>
          <a:xfrm>
            <a:off x="672642" y="624728"/>
            <a:ext cx="7306235" cy="646331"/>
          </a:xfrm>
          <a:prstGeom prst="rect">
            <a:avLst/>
          </a:prstGeom>
          <a:noFill/>
        </p:spPr>
        <p:txBody>
          <a:bodyPr wrap="square" rtlCol="0">
            <a:spAutoFit/>
          </a:bodyPr>
          <a:lstStyle/>
          <a:p>
            <a:r>
              <a:rPr lang="en-US" dirty="0"/>
              <a:t>This is our new 5 layer </a:t>
            </a:r>
            <a:r>
              <a:rPr lang="en-US" dirty="0" err="1"/>
              <a:t>stackup</a:t>
            </a:r>
            <a:endParaRPr lang="en-US" dirty="0"/>
          </a:p>
          <a:p>
            <a:r>
              <a:rPr lang="en-US" dirty="0"/>
              <a:t>1. Click ok</a:t>
            </a:r>
          </a:p>
        </p:txBody>
      </p:sp>
      <p:pic>
        <p:nvPicPr>
          <p:cNvPr id="5" name="Picture 4">
            <a:extLst>
              <a:ext uri="{FF2B5EF4-FFF2-40B4-BE49-F238E27FC236}">
                <a16:creationId xmlns:a16="http://schemas.microsoft.com/office/drawing/2014/main" id="{56A4018A-3688-4015-BB5B-8036F17A8228}"/>
              </a:ext>
            </a:extLst>
          </p:cNvPr>
          <p:cNvPicPr>
            <a:picLocks noChangeAspect="1"/>
          </p:cNvPicPr>
          <p:nvPr/>
        </p:nvPicPr>
        <p:blipFill>
          <a:blip r:embed="rId2"/>
          <a:stretch>
            <a:fillRect/>
          </a:stretch>
        </p:blipFill>
        <p:spPr>
          <a:xfrm>
            <a:off x="323044" y="1271514"/>
            <a:ext cx="11545911" cy="5068007"/>
          </a:xfrm>
          <a:prstGeom prst="rect">
            <a:avLst/>
          </a:prstGeom>
        </p:spPr>
      </p:pic>
      <p:sp>
        <p:nvSpPr>
          <p:cNvPr id="4" name="Arrow: Right 3">
            <a:extLst>
              <a:ext uri="{FF2B5EF4-FFF2-40B4-BE49-F238E27FC236}">
                <a16:creationId xmlns:a16="http://schemas.microsoft.com/office/drawing/2014/main" id="{FD676E8A-7563-43D1-BC46-9C4891F07B5E}"/>
              </a:ext>
            </a:extLst>
          </p:cNvPr>
          <p:cNvSpPr/>
          <p:nvPr/>
        </p:nvSpPr>
        <p:spPr>
          <a:xfrm>
            <a:off x="9458632" y="6017342"/>
            <a:ext cx="658762" cy="322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Slide Number Placeholder 5">
            <a:extLst>
              <a:ext uri="{FF2B5EF4-FFF2-40B4-BE49-F238E27FC236}">
                <a16:creationId xmlns:a16="http://schemas.microsoft.com/office/drawing/2014/main" id="{43B7F817-B2C8-460A-98BC-2614964B0E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Tree>
    <p:extLst>
      <p:ext uri="{BB962C8B-B14F-4D97-AF65-F5344CB8AC3E}">
        <p14:creationId xmlns:p14="http://schemas.microsoft.com/office/powerpoint/2010/main" val="1854008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3</a:t>
            </a:r>
          </a:p>
        </p:txBody>
      </p:sp>
      <p:sp>
        <p:nvSpPr>
          <p:cNvPr id="3" name="TextBox 2">
            <a:extLst>
              <a:ext uri="{FF2B5EF4-FFF2-40B4-BE49-F238E27FC236}">
                <a16:creationId xmlns:a16="http://schemas.microsoft.com/office/drawing/2014/main" id="{6C7062D5-D917-4829-A9FA-7083B9B09609}"/>
              </a:ext>
            </a:extLst>
          </p:cNvPr>
          <p:cNvSpPr txBox="1"/>
          <p:nvPr/>
        </p:nvSpPr>
        <p:spPr>
          <a:xfrm>
            <a:off x="627530" y="655889"/>
            <a:ext cx="7306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is our new 5 layer </a:t>
            </a:r>
            <a:r>
              <a:rPr lang="en-US" dirty="0" err="1"/>
              <a:t>stackup</a:t>
            </a:r>
            <a:endParaRPr lang="en-US" dirty="0"/>
          </a:p>
          <a:p>
            <a:pPr marL="285750" indent="-285750">
              <a:buFont typeface="Arial" panose="020B0604020202020204" pitchFamily="34" charset="0"/>
              <a:buChar char="•"/>
            </a:pPr>
            <a:r>
              <a:rPr lang="en-US" dirty="0"/>
              <a:t>Note surrounding dielectric layers</a:t>
            </a:r>
          </a:p>
        </p:txBody>
      </p:sp>
      <p:pic>
        <p:nvPicPr>
          <p:cNvPr id="5" name="Picture 4">
            <a:extLst>
              <a:ext uri="{FF2B5EF4-FFF2-40B4-BE49-F238E27FC236}">
                <a16:creationId xmlns:a16="http://schemas.microsoft.com/office/drawing/2014/main" id="{56A4018A-3688-4015-BB5B-8036F17A8228}"/>
              </a:ext>
            </a:extLst>
          </p:cNvPr>
          <p:cNvPicPr>
            <a:picLocks noChangeAspect="1"/>
          </p:cNvPicPr>
          <p:nvPr/>
        </p:nvPicPr>
        <p:blipFill>
          <a:blip r:embed="rId2"/>
          <a:stretch>
            <a:fillRect/>
          </a:stretch>
        </p:blipFill>
        <p:spPr>
          <a:xfrm>
            <a:off x="323043" y="1286867"/>
            <a:ext cx="11545911" cy="5068007"/>
          </a:xfrm>
          <a:prstGeom prst="rect">
            <a:avLst/>
          </a:prstGeom>
        </p:spPr>
      </p:pic>
      <p:sp>
        <p:nvSpPr>
          <p:cNvPr id="4" name="Rectangle 3">
            <a:extLst>
              <a:ext uri="{FF2B5EF4-FFF2-40B4-BE49-F238E27FC236}">
                <a16:creationId xmlns:a16="http://schemas.microsoft.com/office/drawing/2014/main" id="{07D250BD-92FC-422F-9E85-E0F10008BEEE}"/>
              </a:ext>
            </a:extLst>
          </p:cNvPr>
          <p:cNvSpPr/>
          <p:nvPr/>
        </p:nvSpPr>
        <p:spPr>
          <a:xfrm>
            <a:off x="3030071" y="1981200"/>
            <a:ext cx="6732494" cy="22949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6CF4FB-B69F-4BF0-BA4F-B79C82085068}"/>
              </a:ext>
            </a:extLst>
          </p:cNvPr>
          <p:cNvSpPr txBox="1"/>
          <p:nvPr/>
        </p:nvSpPr>
        <p:spPr>
          <a:xfrm>
            <a:off x="7304258" y="932888"/>
            <a:ext cx="2034988" cy="369332"/>
          </a:xfrm>
          <a:prstGeom prst="rect">
            <a:avLst/>
          </a:prstGeom>
          <a:noFill/>
          <a:ln>
            <a:solidFill>
              <a:srgbClr val="FF0000"/>
            </a:solidFill>
          </a:ln>
        </p:spPr>
        <p:txBody>
          <a:bodyPr wrap="square" rtlCol="0">
            <a:spAutoFit/>
          </a:bodyPr>
          <a:lstStyle/>
          <a:p>
            <a:r>
              <a:rPr lang="en-US" dirty="0"/>
              <a:t>Editable fields</a:t>
            </a:r>
          </a:p>
        </p:txBody>
      </p:sp>
      <p:cxnSp>
        <p:nvCxnSpPr>
          <p:cNvPr id="8" name="Straight Arrow Connector 7">
            <a:extLst>
              <a:ext uri="{FF2B5EF4-FFF2-40B4-BE49-F238E27FC236}">
                <a16:creationId xmlns:a16="http://schemas.microsoft.com/office/drawing/2014/main" id="{8211D6F1-B06D-40D8-AC01-6F4D7F1AEBCC}"/>
              </a:ext>
            </a:extLst>
          </p:cNvPr>
          <p:cNvCxnSpPr/>
          <p:nvPr/>
        </p:nvCxnSpPr>
        <p:spPr>
          <a:xfrm flipH="1">
            <a:off x="6858000" y="1365574"/>
            <a:ext cx="1463752" cy="615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C457AE1-F12B-4148-B212-7314FC704041}"/>
              </a:ext>
            </a:extLst>
          </p:cNvPr>
          <p:cNvSpPr/>
          <p:nvPr/>
        </p:nvSpPr>
        <p:spPr>
          <a:xfrm>
            <a:off x="430306" y="3128682"/>
            <a:ext cx="3980329" cy="170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45484D7-BA1C-41B5-90D1-45262B2996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Tree>
    <p:extLst>
      <p:ext uri="{BB962C8B-B14F-4D97-AF65-F5344CB8AC3E}">
        <p14:creationId xmlns:p14="http://schemas.microsoft.com/office/powerpoint/2010/main" val="73142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AC3A42-EB37-4B33-9AAB-CD716EF35A8D}"/>
              </a:ext>
            </a:extLst>
          </p:cNvPr>
          <p:cNvPicPr>
            <a:picLocks noChangeAspect="1"/>
          </p:cNvPicPr>
          <p:nvPr/>
        </p:nvPicPr>
        <p:blipFill>
          <a:blip r:embed="rId2"/>
          <a:stretch>
            <a:fillRect/>
          </a:stretch>
        </p:blipFill>
        <p:spPr>
          <a:xfrm>
            <a:off x="469544" y="1668504"/>
            <a:ext cx="8562312" cy="4823766"/>
          </a:xfrm>
          <a:prstGeom prst="rect">
            <a:avLst/>
          </a:prstGeom>
        </p:spPr>
      </p:pic>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29711" y="116323"/>
            <a:ext cx="11004176" cy="503155"/>
          </a:xfrm>
        </p:spPr>
        <p:txBody>
          <a:bodyPr>
            <a:normAutofit fontScale="90000"/>
          </a:bodyPr>
          <a:lstStyle/>
          <a:p>
            <a:r>
              <a:rPr lang="en-US" dirty="0"/>
              <a:t>IV. Setup a 5 layer PCB model in </a:t>
            </a:r>
            <a:r>
              <a:rPr lang="en-US" dirty="0" err="1"/>
              <a:t>PowerSI</a:t>
            </a:r>
            <a:r>
              <a:rPr lang="en-US" dirty="0"/>
              <a:t>-Step 4</a:t>
            </a:r>
          </a:p>
        </p:txBody>
      </p:sp>
      <p:sp>
        <p:nvSpPr>
          <p:cNvPr id="7" name="Rectangle 6">
            <a:extLst>
              <a:ext uri="{FF2B5EF4-FFF2-40B4-BE49-F238E27FC236}">
                <a16:creationId xmlns:a16="http://schemas.microsoft.com/office/drawing/2014/main" id="{BBA4B5E8-EA83-484F-A097-329ECA4CB5E6}"/>
              </a:ext>
            </a:extLst>
          </p:cNvPr>
          <p:cNvSpPr/>
          <p:nvPr/>
        </p:nvSpPr>
        <p:spPr>
          <a:xfrm>
            <a:off x="470053" y="604445"/>
            <a:ext cx="6712641" cy="1169551"/>
          </a:xfrm>
          <a:prstGeom prst="rect">
            <a:avLst/>
          </a:prstGeom>
        </p:spPr>
        <p:txBody>
          <a:bodyPr wrap="square">
            <a:spAutoFit/>
          </a:bodyPr>
          <a:lstStyle/>
          <a:p>
            <a:r>
              <a:rPr lang="en-US" sz="1400" dirty="0"/>
              <a:t>Create two nets, VDD and GND</a:t>
            </a:r>
          </a:p>
          <a:p>
            <a:pPr marL="457200" indent="-457200">
              <a:buFont typeface="+mj-lt"/>
              <a:buAutoNum type="arabicPeriod"/>
            </a:pPr>
            <a:r>
              <a:rPr lang="en-US" sz="1400" dirty="0"/>
              <a:t>Right click in the Net Manager window</a:t>
            </a:r>
          </a:p>
          <a:p>
            <a:pPr marL="457200" indent="-457200">
              <a:buFont typeface="+mj-lt"/>
              <a:buAutoNum type="arabicPeriod"/>
            </a:pPr>
            <a:r>
              <a:rPr lang="en-US" sz="1400" dirty="0"/>
              <a:t>Click New</a:t>
            </a:r>
          </a:p>
          <a:p>
            <a:pPr marL="457200" indent="-457200">
              <a:buFont typeface="+mj-lt"/>
              <a:buAutoNum type="arabicPeriod"/>
            </a:pPr>
            <a:r>
              <a:rPr lang="en-US" sz="1400" dirty="0"/>
              <a:t>Repeat steps 1 and 2</a:t>
            </a:r>
          </a:p>
          <a:p>
            <a:pPr marL="457200" indent="-457200">
              <a:buFont typeface="+mj-lt"/>
              <a:buAutoNum type="arabicPeriod"/>
            </a:pPr>
            <a:r>
              <a:rPr lang="en-US" sz="1400" dirty="0"/>
              <a:t>Double click the </a:t>
            </a:r>
            <a:r>
              <a:rPr lang="en-US" sz="1400" dirty="0" err="1"/>
              <a:t>NewEntity</a:t>
            </a:r>
            <a:r>
              <a:rPr lang="en-US" sz="1400" dirty="0"/>
              <a:t> net names to rename one to GND and the other VDD</a:t>
            </a:r>
          </a:p>
        </p:txBody>
      </p:sp>
      <p:sp>
        <p:nvSpPr>
          <p:cNvPr id="11" name="Oval 10">
            <a:extLst>
              <a:ext uri="{FF2B5EF4-FFF2-40B4-BE49-F238E27FC236}">
                <a16:creationId xmlns:a16="http://schemas.microsoft.com/office/drawing/2014/main" id="{4EB263CA-DF56-4863-9FBA-93D8A753F20E}"/>
              </a:ext>
            </a:extLst>
          </p:cNvPr>
          <p:cNvSpPr/>
          <p:nvPr/>
        </p:nvSpPr>
        <p:spPr>
          <a:xfrm>
            <a:off x="7441301" y="5974181"/>
            <a:ext cx="1407458" cy="8247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55FAB1-8922-4C3B-AAA1-630F655DC28B}"/>
              </a:ext>
            </a:extLst>
          </p:cNvPr>
          <p:cNvSpPr/>
          <p:nvPr/>
        </p:nvSpPr>
        <p:spPr>
          <a:xfrm>
            <a:off x="7441301" y="1730623"/>
            <a:ext cx="1897675" cy="4607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02AF360-A8B1-4BAD-951B-F75EED070772}"/>
              </a:ext>
            </a:extLst>
          </p:cNvPr>
          <p:cNvSpPr/>
          <p:nvPr/>
        </p:nvSpPr>
        <p:spPr>
          <a:xfrm rot="9229350" flipV="1">
            <a:off x="8759156" y="3325104"/>
            <a:ext cx="799890" cy="360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TextBox 14">
            <a:extLst>
              <a:ext uri="{FF2B5EF4-FFF2-40B4-BE49-F238E27FC236}">
                <a16:creationId xmlns:a16="http://schemas.microsoft.com/office/drawing/2014/main" id="{0D4912DC-B7C4-4DA0-B603-50CB78E05BCC}"/>
              </a:ext>
            </a:extLst>
          </p:cNvPr>
          <p:cNvSpPr txBox="1"/>
          <p:nvPr/>
        </p:nvSpPr>
        <p:spPr>
          <a:xfrm>
            <a:off x="9582647" y="2652516"/>
            <a:ext cx="2071293" cy="1077218"/>
          </a:xfrm>
          <a:prstGeom prst="rect">
            <a:avLst/>
          </a:prstGeom>
          <a:noFill/>
          <a:ln>
            <a:solidFill>
              <a:srgbClr val="FF0000"/>
            </a:solidFill>
          </a:ln>
        </p:spPr>
        <p:txBody>
          <a:bodyPr wrap="square" rtlCol="0">
            <a:spAutoFit/>
          </a:bodyPr>
          <a:lstStyle/>
          <a:p>
            <a:r>
              <a:rPr lang="en-US" sz="1600" dirty="0"/>
              <a:t>Right click here in this area.</a:t>
            </a:r>
          </a:p>
          <a:p>
            <a:r>
              <a:rPr lang="en-US" sz="1600" dirty="0"/>
              <a:t>To get menu to create New nets</a:t>
            </a:r>
          </a:p>
        </p:txBody>
      </p:sp>
      <p:sp>
        <p:nvSpPr>
          <p:cNvPr id="16" name="Arrow: Down 15">
            <a:extLst>
              <a:ext uri="{FF2B5EF4-FFF2-40B4-BE49-F238E27FC236}">
                <a16:creationId xmlns:a16="http://schemas.microsoft.com/office/drawing/2014/main" id="{64A1D350-71BE-49EB-9E44-8F18A52FD6C2}"/>
              </a:ext>
            </a:extLst>
          </p:cNvPr>
          <p:cNvSpPr/>
          <p:nvPr/>
        </p:nvSpPr>
        <p:spPr>
          <a:xfrm rot="5400000" flipH="1">
            <a:off x="9472043" y="4461402"/>
            <a:ext cx="321542" cy="621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p>
        </p:txBody>
      </p:sp>
      <p:sp>
        <p:nvSpPr>
          <p:cNvPr id="3" name="Arrow: Right 2">
            <a:extLst>
              <a:ext uri="{FF2B5EF4-FFF2-40B4-BE49-F238E27FC236}">
                <a16:creationId xmlns:a16="http://schemas.microsoft.com/office/drawing/2014/main" id="{8F370483-CA56-4E5D-BDE3-7424E5B526AB}"/>
              </a:ext>
            </a:extLst>
          </p:cNvPr>
          <p:cNvSpPr/>
          <p:nvPr/>
        </p:nvSpPr>
        <p:spPr>
          <a:xfrm>
            <a:off x="7203765" y="3230140"/>
            <a:ext cx="383458" cy="275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Oval 3">
            <a:extLst>
              <a:ext uri="{FF2B5EF4-FFF2-40B4-BE49-F238E27FC236}">
                <a16:creationId xmlns:a16="http://schemas.microsoft.com/office/drawing/2014/main" id="{9F6148D3-FA53-4898-8D47-E4555F0A39C5}"/>
              </a:ext>
            </a:extLst>
          </p:cNvPr>
          <p:cNvSpPr/>
          <p:nvPr/>
        </p:nvSpPr>
        <p:spPr>
          <a:xfrm>
            <a:off x="7692023" y="4080387"/>
            <a:ext cx="265471" cy="285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 name="TextBox 4">
            <a:extLst>
              <a:ext uri="{FF2B5EF4-FFF2-40B4-BE49-F238E27FC236}">
                <a16:creationId xmlns:a16="http://schemas.microsoft.com/office/drawing/2014/main" id="{B18EB73A-3BE8-40B3-B2A8-849F8E757384}"/>
              </a:ext>
            </a:extLst>
          </p:cNvPr>
          <p:cNvSpPr txBox="1"/>
          <p:nvPr/>
        </p:nvSpPr>
        <p:spPr>
          <a:xfrm>
            <a:off x="7275871" y="757084"/>
            <a:ext cx="3958016" cy="738664"/>
          </a:xfrm>
          <a:prstGeom prst="rect">
            <a:avLst/>
          </a:prstGeom>
          <a:noFill/>
        </p:spPr>
        <p:txBody>
          <a:bodyPr wrap="square" rtlCol="0">
            <a:spAutoFit/>
          </a:bodyPr>
          <a:lstStyle/>
          <a:p>
            <a:pPr marL="342900" indent="-342900">
              <a:buFont typeface="+mj-lt"/>
              <a:buAutoNum type="arabicPeriod" startAt="5"/>
            </a:pPr>
            <a:r>
              <a:rPr lang="en-US" sz="1400" dirty="0"/>
              <a:t>Click on box icon next to net name </a:t>
            </a:r>
            <a:r>
              <a:rPr lang="en-US" sz="1400" dirty="0" err="1"/>
              <a:t>andSelect</a:t>
            </a:r>
            <a:r>
              <a:rPr lang="en-US" sz="1400" dirty="0"/>
              <a:t> green for GND color</a:t>
            </a:r>
          </a:p>
          <a:p>
            <a:pPr marL="342900" indent="-342900">
              <a:buFont typeface="+mj-lt"/>
              <a:buAutoNum type="arabicPeriod" startAt="5"/>
            </a:pPr>
            <a:r>
              <a:rPr lang="en-US" sz="1400" dirty="0"/>
              <a:t>Select Yellow for VDD</a:t>
            </a:r>
          </a:p>
        </p:txBody>
      </p:sp>
      <p:sp>
        <p:nvSpPr>
          <p:cNvPr id="6" name="Arrow: Down 5">
            <a:extLst>
              <a:ext uri="{FF2B5EF4-FFF2-40B4-BE49-F238E27FC236}">
                <a16:creationId xmlns:a16="http://schemas.microsoft.com/office/drawing/2014/main" id="{0F629B19-6ADC-42A8-B461-105CD64FAF68}"/>
              </a:ext>
            </a:extLst>
          </p:cNvPr>
          <p:cNvSpPr/>
          <p:nvPr/>
        </p:nvSpPr>
        <p:spPr>
          <a:xfrm rot="3520531">
            <a:off x="8540760" y="2245103"/>
            <a:ext cx="359716" cy="12719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9" name="Straight Arrow Connector 8">
            <a:extLst>
              <a:ext uri="{FF2B5EF4-FFF2-40B4-BE49-F238E27FC236}">
                <a16:creationId xmlns:a16="http://schemas.microsoft.com/office/drawing/2014/main" id="{61B01C10-0228-4990-8D8A-972622AFC662}"/>
              </a:ext>
            </a:extLst>
          </p:cNvPr>
          <p:cNvCxnSpPr>
            <a:cxnSpLocks/>
          </p:cNvCxnSpPr>
          <p:nvPr/>
        </p:nvCxnSpPr>
        <p:spPr>
          <a:xfrm flipH="1">
            <a:off x="7824759" y="3190180"/>
            <a:ext cx="365512" cy="17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D71DE9C4-E3AD-4686-8088-A3E1D47AB1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Tree>
    <p:extLst>
      <p:ext uri="{BB962C8B-B14F-4D97-AF65-F5344CB8AC3E}">
        <p14:creationId xmlns:p14="http://schemas.microsoft.com/office/powerpoint/2010/main" val="205583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4</a:t>
            </a:r>
          </a:p>
        </p:txBody>
      </p:sp>
      <p:sp>
        <p:nvSpPr>
          <p:cNvPr id="7" name="Rectangle 6">
            <a:extLst>
              <a:ext uri="{FF2B5EF4-FFF2-40B4-BE49-F238E27FC236}">
                <a16:creationId xmlns:a16="http://schemas.microsoft.com/office/drawing/2014/main" id="{BBA4B5E8-EA83-484F-A097-329ECA4CB5E6}"/>
              </a:ext>
            </a:extLst>
          </p:cNvPr>
          <p:cNvSpPr/>
          <p:nvPr/>
        </p:nvSpPr>
        <p:spPr>
          <a:xfrm>
            <a:off x="374345" y="643515"/>
            <a:ext cx="6007982" cy="338554"/>
          </a:xfrm>
          <a:prstGeom prst="rect">
            <a:avLst/>
          </a:prstGeom>
        </p:spPr>
        <p:txBody>
          <a:bodyPr wrap="square">
            <a:spAutoFit/>
          </a:bodyPr>
          <a:lstStyle/>
          <a:p>
            <a:r>
              <a:rPr lang="en-US" sz="1600" dirty="0"/>
              <a:t>Classify GND net as a </a:t>
            </a:r>
            <a:r>
              <a:rPr lang="en-US" sz="1600" dirty="0" err="1"/>
              <a:t>GroundNet</a:t>
            </a:r>
            <a:r>
              <a:rPr lang="en-US" sz="1600" dirty="0"/>
              <a:t> and Classify VDD as a </a:t>
            </a:r>
            <a:r>
              <a:rPr lang="en-US" sz="1600" dirty="0" err="1"/>
              <a:t>PowerNet</a:t>
            </a:r>
            <a:endParaRPr lang="en-US" sz="1600" dirty="0"/>
          </a:p>
        </p:txBody>
      </p:sp>
      <p:pic>
        <p:nvPicPr>
          <p:cNvPr id="3" name="Picture 2">
            <a:extLst>
              <a:ext uri="{FF2B5EF4-FFF2-40B4-BE49-F238E27FC236}">
                <a16:creationId xmlns:a16="http://schemas.microsoft.com/office/drawing/2014/main" id="{58516726-7503-493F-A0BF-8BF510589E49}"/>
              </a:ext>
            </a:extLst>
          </p:cNvPr>
          <p:cNvPicPr>
            <a:picLocks noChangeAspect="1"/>
          </p:cNvPicPr>
          <p:nvPr/>
        </p:nvPicPr>
        <p:blipFill>
          <a:blip r:embed="rId2"/>
          <a:stretch>
            <a:fillRect/>
          </a:stretch>
        </p:blipFill>
        <p:spPr>
          <a:xfrm>
            <a:off x="226268" y="1875127"/>
            <a:ext cx="8141877" cy="4611665"/>
          </a:xfrm>
          <a:prstGeom prst="rect">
            <a:avLst/>
          </a:prstGeom>
        </p:spPr>
      </p:pic>
      <p:pic>
        <p:nvPicPr>
          <p:cNvPr id="4" name="Picture 3">
            <a:extLst>
              <a:ext uri="{FF2B5EF4-FFF2-40B4-BE49-F238E27FC236}">
                <a16:creationId xmlns:a16="http://schemas.microsoft.com/office/drawing/2014/main" id="{8801ED27-3176-4679-945B-C79C44880B43}"/>
              </a:ext>
            </a:extLst>
          </p:cNvPr>
          <p:cNvPicPr>
            <a:picLocks noChangeAspect="1"/>
          </p:cNvPicPr>
          <p:nvPr/>
        </p:nvPicPr>
        <p:blipFill>
          <a:blip r:embed="rId3"/>
          <a:stretch>
            <a:fillRect/>
          </a:stretch>
        </p:blipFill>
        <p:spPr>
          <a:xfrm>
            <a:off x="9177735" y="1403805"/>
            <a:ext cx="2199327" cy="4837408"/>
          </a:xfrm>
          <a:prstGeom prst="rect">
            <a:avLst/>
          </a:prstGeom>
        </p:spPr>
      </p:pic>
      <p:sp>
        <p:nvSpPr>
          <p:cNvPr id="6" name="TextBox 5">
            <a:extLst>
              <a:ext uri="{FF2B5EF4-FFF2-40B4-BE49-F238E27FC236}">
                <a16:creationId xmlns:a16="http://schemas.microsoft.com/office/drawing/2014/main" id="{253EA289-6F51-4877-8B7B-3D2A716D7849}"/>
              </a:ext>
            </a:extLst>
          </p:cNvPr>
          <p:cNvSpPr txBox="1"/>
          <p:nvPr/>
        </p:nvSpPr>
        <p:spPr>
          <a:xfrm>
            <a:off x="374346" y="1034473"/>
            <a:ext cx="2488928" cy="738664"/>
          </a:xfrm>
          <a:prstGeom prst="rect">
            <a:avLst/>
          </a:prstGeom>
          <a:noFill/>
        </p:spPr>
        <p:txBody>
          <a:bodyPr wrap="square" rtlCol="0">
            <a:spAutoFit/>
          </a:bodyPr>
          <a:lstStyle/>
          <a:p>
            <a:pPr marL="342900" indent="-342900">
              <a:buFont typeface="+mj-lt"/>
              <a:buAutoNum type="arabicPeriod"/>
            </a:pPr>
            <a:r>
              <a:rPr lang="en-US" sz="1400" dirty="0"/>
              <a:t>Right click on GND net</a:t>
            </a:r>
          </a:p>
          <a:p>
            <a:pPr marL="342900" indent="-342900">
              <a:buFont typeface="+mj-lt"/>
              <a:buAutoNum type="arabicPeriod"/>
            </a:pPr>
            <a:r>
              <a:rPr lang="en-US" sz="1400" dirty="0"/>
              <a:t>Select Classify</a:t>
            </a:r>
          </a:p>
          <a:p>
            <a:pPr marL="342900" indent="-342900">
              <a:buFont typeface="+mj-lt"/>
              <a:buAutoNum type="arabicPeriod"/>
            </a:pPr>
            <a:r>
              <a:rPr lang="en-US" sz="1400" dirty="0"/>
              <a:t>Select As </a:t>
            </a:r>
            <a:r>
              <a:rPr lang="en-US" sz="1400" dirty="0" err="1"/>
              <a:t>GroundNets</a:t>
            </a:r>
            <a:endParaRPr lang="en-US" sz="1400" dirty="0"/>
          </a:p>
        </p:txBody>
      </p:sp>
      <p:sp>
        <p:nvSpPr>
          <p:cNvPr id="8" name="TextBox 7">
            <a:extLst>
              <a:ext uri="{FF2B5EF4-FFF2-40B4-BE49-F238E27FC236}">
                <a16:creationId xmlns:a16="http://schemas.microsoft.com/office/drawing/2014/main" id="{91D8E27B-49D2-40E6-AC62-D8BB05DB7FA9}"/>
              </a:ext>
            </a:extLst>
          </p:cNvPr>
          <p:cNvSpPr txBox="1"/>
          <p:nvPr/>
        </p:nvSpPr>
        <p:spPr>
          <a:xfrm>
            <a:off x="2752709" y="1048328"/>
            <a:ext cx="2488928" cy="738664"/>
          </a:xfrm>
          <a:prstGeom prst="rect">
            <a:avLst/>
          </a:prstGeom>
          <a:noFill/>
        </p:spPr>
        <p:txBody>
          <a:bodyPr wrap="square" rtlCol="0">
            <a:spAutoFit/>
          </a:bodyPr>
          <a:lstStyle/>
          <a:p>
            <a:pPr marL="342900" indent="-342900">
              <a:buFont typeface="+mj-lt"/>
              <a:buAutoNum type="arabicPeriod" startAt="4"/>
            </a:pPr>
            <a:r>
              <a:rPr lang="en-US" sz="1400" dirty="0"/>
              <a:t>Right click on VDD net</a:t>
            </a:r>
          </a:p>
          <a:p>
            <a:pPr marL="342900" indent="-342900">
              <a:buFont typeface="+mj-lt"/>
              <a:buAutoNum type="arabicPeriod" startAt="4"/>
            </a:pPr>
            <a:r>
              <a:rPr lang="en-US" sz="1400" dirty="0"/>
              <a:t>Select Classify</a:t>
            </a:r>
          </a:p>
          <a:p>
            <a:pPr marL="342900" indent="-342900">
              <a:buFont typeface="+mj-lt"/>
              <a:buAutoNum type="arabicPeriod" startAt="4"/>
            </a:pPr>
            <a:r>
              <a:rPr lang="en-US" sz="1400" dirty="0"/>
              <a:t>Select As </a:t>
            </a:r>
            <a:r>
              <a:rPr lang="en-US" sz="1400" dirty="0" err="1"/>
              <a:t>PowerNets</a:t>
            </a:r>
            <a:endParaRPr lang="en-US" sz="1400" dirty="0"/>
          </a:p>
        </p:txBody>
      </p:sp>
      <p:sp>
        <p:nvSpPr>
          <p:cNvPr id="9" name="Arrow: Right 8">
            <a:extLst>
              <a:ext uri="{FF2B5EF4-FFF2-40B4-BE49-F238E27FC236}">
                <a16:creationId xmlns:a16="http://schemas.microsoft.com/office/drawing/2014/main" id="{4A338111-1558-4B38-BE1D-23A0DD4C940B}"/>
              </a:ext>
            </a:extLst>
          </p:cNvPr>
          <p:cNvSpPr/>
          <p:nvPr/>
        </p:nvSpPr>
        <p:spPr>
          <a:xfrm>
            <a:off x="6382327" y="3352800"/>
            <a:ext cx="323273"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Arrow: Right 9">
            <a:extLst>
              <a:ext uri="{FF2B5EF4-FFF2-40B4-BE49-F238E27FC236}">
                <a16:creationId xmlns:a16="http://schemas.microsoft.com/office/drawing/2014/main" id="{B04BADEF-001E-46BD-B528-FC9E79DC1832}"/>
              </a:ext>
            </a:extLst>
          </p:cNvPr>
          <p:cNvSpPr/>
          <p:nvPr/>
        </p:nvSpPr>
        <p:spPr>
          <a:xfrm flipH="1">
            <a:off x="8368143" y="4128654"/>
            <a:ext cx="314037" cy="350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25621986-157F-4526-8FC1-E280FFAD8080}"/>
              </a:ext>
            </a:extLst>
          </p:cNvPr>
          <p:cNvSpPr/>
          <p:nvPr/>
        </p:nvSpPr>
        <p:spPr>
          <a:xfrm>
            <a:off x="5892800" y="4193309"/>
            <a:ext cx="369455"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Arrow: Right 11">
            <a:extLst>
              <a:ext uri="{FF2B5EF4-FFF2-40B4-BE49-F238E27FC236}">
                <a16:creationId xmlns:a16="http://schemas.microsoft.com/office/drawing/2014/main" id="{20CEB77D-585A-4DF3-ACBF-66EA8FE215A2}"/>
              </a:ext>
            </a:extLst>
          </p:cNvPr>
          <p:cNvSpPr/>
          <p:nvPr/>
        </p:nvSpPr>
        <p:spPr>
          <a:xfrm>
            <a:off x="9499599" y="2849419"/>
            <a:ext cx="323273"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Arrow: Right 12">
            <a:extLst>
              <a:ext uri="{FF2B5EF4-FFF2-40B4-BE49-F238E27FC236}">
                <a16:creationId xmlns:a16="http://schemas.microsoft.com/office/drawing/2014/main" id="{42F14797-0ED0-402A-BD51-A3173AE52983}"/>
              </a:ext>
            </a:extLst>
          </p:cNvPr>
          <p:cNvSpPr/>
          <p:nvPr/>
        </p:nvSpPr>
        <p:spPr>
          <a:xfrm flipH="1">
            <a:off x="11525522" y="3916219"/>
            <a:ext cx="403264" cy="378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Arrow: Right 13">
            <a:extLst>
              <a:ext uri="{FF2B5EF4-FFF2-40B4-BE49-F238E27FC236}">
                <a16:creationId xmlns:a16="http://schemas.microsoft.com/office/drawing/2014/main" id="{E65AFACE-A056-4CC9-B89C-75776336B783}"/>
              </a:ext>
            </a:extLst>
          </p:cNvPr>
          <p:cNvSpPr/>
          <p:nvPr/>
        </p:nvSpPr>
        <p:spPr>
          <a:xfrm>
            <a:off x="8905263" y="3833091"/>
            <a:ext cx="369455"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Slide Number Placeholder 14">
            <a:extLst>
              <a:ext uri="{FF2B5EF4-FFF2-40B4-BE49-F238E27FC236}">
                <a16:creationId xmlns:a16="http://schemas.microsoft.com/office/drawing/2014/main" id="{B3EC1B48-6E0A-4BBA-870C-F08BC15348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145964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4</a:t>
            </a:r>
          </a:p>
        </p:txBody>
      </p:sp>
      <p:sp>
        <p:nvSpPr>
          <p:cNvPr id="7" name="Rectangle 6">
            <a:extLst>
              <a:ext uri="{FF2B5EF4-FFF2-40B4-BE49-F238E27FC236}">
                <a16:creationId xmlns:a16="http://schemas.microsoft.com/office/drawing/2014/main" id="{BBA4B5E8-EA83-484F-A097-329ECA4CB5E6}"/>
              </a:ext>
            </a:extLst>
          </p:cNvPr>
          <p:cNvSpPr/>
          <p:nvPr/>
        </p:nvSpPr>
        <p:spPr>
          <a:xfrm>
            <a:off x="448236" y="707776"/>
            <a:ext cx="8023412" cy="1754326"/>
          </a:xfrm>
          <a:prstGeom prst="rect">
            <a:avLst/>
          </a:prstGeom>
        </p:spPr>
        <p:txBody>
          <a:bodyPr wrap="square">
            <a:spAutoFit/>
          </a:bodyPr>
          <a:lstStyle/>
          <a:p>
            <a:r>
              <a:rPr lang="en-US" dirty="0"/>
              <a:t>Assign Plane02 to GND net</a:t>
            </a:r>
          </a:p>
          <a:p>
            <a:pPr marL="457200" indent="-457200">
              <a:buFont typeface="+mj-lt"/>
              <a:buAutoNum type="arabicPeriod"/>
            </a:pPr>
            <a:r>
              <a:rPr lang="en-US" dirty="0"/>
              <a:t>Select Plane02 as your active layer</a:t>
            </a:r>
          </a:p>
          <a:p>
            <a:pPr marL="457200" indent="-457200">
              <a:buFont typeface="+mj-lt"/>
              <a:buAutoNum type="arabicPeriod"/>
            </a:pPr>
            <a:r>
              <a:rPr lang="en-US" dirty="0"/>
              <a:t>Right Click on shape to get shape menu</a:t>
            </a:r>
          </a:p>
          <a:p>
            <a:pPr marL="457200" indent="-457200">
              <a:buFont typeface="+mj-lt"/>
              <a:buAutoNum type="arabicPeriod"/>
            </a:pPr>
            <a:r>
              <a:rPr lang="en-US" dirty="0"/>
              <a:t>Click on shape name Box002 to get properties</a:t>
            </a:r>
          </a:p>
          <a:p>
            <a:pPr marL="457200" indent="-457200">
              <a:buFont typeface="+mj-lt"/>
              <a:buAutoNum type="arabicPeriod"/>
            </a:pPr>
            <a:r>
              <a:rPr lang="en-US" dirty="0"/>
              <a:t>Assign shape to net GND from the pulldown menu</a:t>
            </a:r>
          </a:p>
          <a:p>
            <a:endParaRPr lang="en-US" dirty="0"/>
          </a:p>
        </p:txBody>
      </p:sp>
      <p:pic>
        <p:nvPicPr>
          <p:cNvPr id="5" name="Picture 4">
            <a:extLst>
              <a:ext uri="{FF2B5EF4-FFF2-40B4-BE49-F238E27FC236}">
                <a16:creationId xmlns:a16="http://schemas.microsoft.com/office/drawing/2014/main" id="{88AB6C03-ABE1-4294-A60E-AFB83F34E6F1}"/>
              </a:ext>
            </a:extLst>
          </p:cNvPr>
          <p:cNvPicPr>
            <a:picLocks noChangeAspect="1"/>
          </p:cNvPicPr>
          <p:nvPr/>
        </p:nvPicPr>
        <p:blipFill>
          <a:blip r:embed="rId2"/>
          <a:stretch>
            <a:fillRect/>
          </a:stretch>
        </p:blipFill>
        <p:spPr>
          <a:xfrm>
            <a:off x="8005481" y="2413660"/>
            <a:ext cx="3875318" cy="3255902"/>
          </a:xfrm>
          <a:prstGeom prst="rect">
            <a:avLst/>
          </a:prstGeom>
        </p:spPr>
      </p:pic>
      <p:pic>
        <p:nvPicPr>
          <p:cNvPr id="6" name="Picture 5">
            <a:extLst>
              <a:ext uri="{FF2B5EF4-FFF2-40B4-BE49-F238E27FC236}">
                <a16:creationId xmlns:a16="http://schemas.microsoft.com/office/drawing/2014/main" id="{DFF1054E-6995-4D02-9116-A5A239CC38BD}"/>
              </a:ext>
            </a:extLst>
          </p:cNvPr>
          <p:cNvPicPr>
            <a:picLocks noChangeAspect="1"/>
          </p:cNvPicPr>
          <p:nvPr/>
        </p:nvPicPr>
        <p:blipFill>
          <a:blip r:embed="rId3"/>
          <a:stretch>
            <a:fillRect/>
          </a:stretch>
        </p:blipFill>
        <p:spPr>
          <a:xfrm>
            <a:off x="4488147" y="2413660"/>
            <a:ext cx="3215706" cy="3255902"/>
          </a:xfrm>
          <a:prstGeom prst="rect">
            <a:avLst/>
          </a:prstGeom>
        </p:spPr>
      </p:pic>
      <p:pic>
        <p:nvPicPr>
          <p:cNvPr id="8" name="Picture 7">
            <a:extLst>
              <a:ext uri="{FF2B5EF4-FFF2-40B4-BE49-F238E27FC236}">
                <a16:creationId xmlns:a16="http://schemas.microsoft.com/office/drawing/2014/main" id="{83E33260-B6F6-48EC-972A-3023FFE174D9}"/>
              </a:ext>
            </a:extLst>
          </p:cNvPr>
          <p:cNvPicPr>
            <a:picLocks noChangeAspect="1"/>
          </p:cNvPicPr>
          <p:nvPr/>
        </p:nvPicPr>
        <p:blipFill>
          <a:blip r:embed="rId4"/>
          <a:stretch>
            <a:fillRect/>
          </a:stretch>
        </p:blipFill>
        <p:spPr>
          <a:xfrm>
            <a:off x="10733" y="2426376"/>
            <a:ext cx="4326600" cy="3723848"/>
          </a:xfrm>
          <a:prstGeom prst="rect">
            <a:avLst/>
          </a:prstGeom>
        </p:spPr>
      </p:pic>
      <p:sp>
        <p:nvSpPr>
          <p:cNvPr id="9" name="Arrow: Right 8">
            <a:extLst>
              <a:ext uri="{FF2B5EF4-FFF2-40B4-BE49-F238E27FC236}">
                <a16:creationId xmlns:a16="http://schemas.microsoft.com/office/drawing/2014/main" id="{B7FAB2B5-B5C6-4EFE-93D0-5D2AC2CD0AA3}"/>
              </a:ext>
            </a:extLst>
          </p:cNvPr>
          <p:cNvSpPr/>
          <p:nvPr/>
        </p:nvSpPr>
        <p:spPr>
          <a:xfrm rot="6569744">
            <a:off x="3538659" y="2331796"/>
            <a:ext cx="744070" cy="189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8201F79-309F-482D-BDB3-18010A7D38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161197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547E-6238-41F9-AF90-16E02C716D2C}"/>
              </a:ext>
            </a:extLst>
          </p:cNvPr>
          <p:cNvSpPr>
            <a:spLocks noGrp="1"/>
          </p:cNvSpPr>
          <p:nvPr>
            <p:ph type="title"/>
          </p:nvPr>
        </p:nvSpPr>
        <p:spPr>
          <a:xfrm>
            <a:off x="703729" y="150264"/>
            <a:ext cx="10515600" cy="880571"/>
          </a:xfrm>
        </p:spPr>
        <p:txBody>
          <a:bodyPr/>
          <a:lstStyle/>
          <a:p>
            <a:r>
              <a:rPr lang="en-US" dirty="0"/>
              <a:t>Table of Contents</a:t>
            </a:r>
          </a:p>
        </p:txBody>
      </p:sp>
      <p:sp>
        <p:nvSpPr>
          <p:cNvPr id="3" name="Content Placeholder 2">
            <a:extLst>
              <a:ext uri="{FF2B5EF4-FFF2-40B4-BE49-F238E27FC236}">
                <a16:creationId xmlns:a16="http://schemas.microsoft.com/office/drawing/2014/main" id="{E68B54FF-5372-4AF5-B94D-B63AA1687706}"/>
              </a:ext>
            </a:extLst>
          </p:cNvPr>
          <p:cNvSpPr>
            <a:spLocks noGrp="1"/>
          </p:cNvSpPr>
          <p:nvPr>
            <p:ph idx="1"/>
          </p:nvPr>
        </p:nvSpPr>
        <p:spPr>
          <a:xfrm>
            <a:off x="838200" y="1030835"/>
            <a:ext cx="10515600" cy="4351338"/>
          </a:xfrm>
        </p:spPr>
        <p:txBody>
          <a:bodyPr>
            <a:normAutofit fontScale="55000" lnSpcReduction="20000"/>
          </a:bodyPr>
          <a:lstStyle/>
          <a:p>
            <a:pPr marL="571500" indent="-571500">
              <a:buFont typeface="+mj-lt"/>
              <a:buAutoNum type="romanUcPeriod"/>
            </a:pPr>
            <a:r>
              <a:rPr lang="en-US" dirty="0"/>
              <a:t>Project Objective and note</a:t>
            </a:r>
          </a:p>
          <a:p>
            <a:pPr marL="571500" indent="-571500">
              <a:buFont typeface="+mj-lt"/>
              <a:buAutoNum type="romanUcPeriod"/>
            </a:pPr>
            <a:r>
              <a:rPr lang="en-US" dirty="0"/>
              <a:t>What is </a:t>
            </a:r>
            <a:r>
              <a:rPr lang="en-US" dirty="0" err="1"/>
              <a:t>PowerSI</a:t>
            </a:r>
            <a:endParaRPr lang="en-US" dirty="0"/>
          </a:p>
          <a:p>
            <a:pPr marL="571500" indent="-571500">
              <a:buFont typeface="+mj-lt"/>
              <a:buAutoNum type="romanUcPeriod"/>
            </a:pPr>
            <a:r>
              <a:rPr lang="en-US" dirty="0" err="1"/>
              <a:t>PowerSI</a:t>
            </a:r>
            <a:r>
              <a:rPr lang="en-US" dirty="0"/>
              <a:t> Modes</a:t>
            </a:r>
          </a:p>
          <a:p>
            <a:pPr marL="971550" lvl="1" indent="-514350">
              <a:buFont typeface="+mj-lt"/>
              <a:buAutoNum type="alphaLcPeriod"/>
            </a:pPr>
            <a:r>
              <a:rPr lang="en-US" dirty="0"/>
              <a:t>Extraction Work Flow</a:t>
            </a:r>
          </a:p>
          <a:p>
            <a:pPr marL="971550" lvl="1" indent="-514350">
              <a:buFont typeface="+mj-lt"/>
              <a:buAutoNum type="alphaLcPeriod"/>
            </a:pPr>
            <a:r>
              <a:rPr lang="en-US" dirty="0"/>
              <a:t>Spatial Work Flow</a:t>
            </a:r>
          </a:p>
          <a:p>
            <a:pPr marL="571500" indent="-571500">
              <a:buFont typeface="+mj-lt"/>
              <a:buAutoNum type="romanUcPeriod"/>
            </a:pPr>
            <a:r>
              <a:rPr lang="en-US" dirty="0"/>
              <a:t>Setup a 5 layer PCB model in </a:t>
            </a:r>
            <a:r>
              <a:rPr lang="en-US" dirty="0" err="1"/>
              <a:t>PowerSI</a:t>
            </a:r>
            <a:endParaRPr lang="en-US" dirty="0"/>
          </a:p>
          <a:p>
            <a:pPr marL="1028700" lvl="1" indent="-571500">
              <a:buFont typeface="+mj-lt"/>
              <a:buAutoNum type="alphaLcPeriod"/>
            </a:pPr>
            <a:r>
              <a:rPr lang="en-US" dirty="0"/>
              <a:t>1 power net</a:t>
            </a:r>
          </a:p>
          <a:p>
            <a:pPr marL="1028700" lvl="1" indent="-571500">
              <a:buFont typeface="+mj-lt"/>
              <a:buAutoNum type="alphaLcPeriod"/>
            </a:pPr>
            <a:r>
              <a:rPr lang="en-US" dirty="0"/>
              <a:t>1 ground net</a:t>
            </a:r>
          </a:p>
          <a:p>
            <a:pPr marL="1028700" lvl="1" indent="-571500">
              <a:buFont typeface="+mj-lt"/>
              <a:buAutoNum type="alphaLcPeriod"/>
            </a:pPr>
            <a:r>
              <a:rPr lang="en-US" dirty="0"/>
              <a:t>2 sources</a:t>
            </a:r>
          </a:p>
          <a:p>
            <a:pPr marL="1028700" lvl="1" indent="-571500">
              <a:buFont typeface="+mj-lt"/>
              <a:buAutoNum type="alphaLcPeriod"/>
            </a:pPr>
            <a:r>
              <a:rPr lang="en-US" dirty="0"/>
              <a:t>1 small resistance termination at VRM for short circuit response</a:t>
            </a:r>
          </a:p>
          <a:p>
            <a:pPr marL="571500" indent="-571500">
              <a:buFont typeface="+mj-lt"/>
              <a:buAutoNum type="romanUcPeriod"/>
            </a:pPr>
            <a:r>
              <a:rPr lang="en-US" dirty="0"/>
              <a:t>Simulating with Spatial Workflow</a:t>
            </a:r>
          </a:p>
          <a:p>
            <a:pPr marL="971550" lvl="1" indent="-514350">
              <a:buFont typeface="+mj-lt"/>
              <a:buAutoNum type="alphaLcPeriod"/>
            </a:pPr>
            <a:r>
              <a:rPr lang="en-US" dirty="0"/>
              <a:t>Identifying “hotspots”</a:t>
            </a:r>
          </a:p>
          <a:p>
            <a:pPr marL="971550" lvl="1" indent="-514350">
              <a:buFont typeface="+mj-lt"/>
              <a:buAutoNum type="alphaLcPeriod"/>
            </a:pPr>
            <a:r>
              <a:rPr lang="en-US" dirty="0"/>
              <a:t>Finding frequency of peak voltage at device locations</a:t>
            </a:r>
          </a:p>
          <a:p>
            <a:pPr marL="971550" lvl="1" indent="-514350">
              <a:buFont typeface="+mj-lt"/>
              <a:buAutoNum type="alphaLcPeriod"/>
            </a:pPr>
            <a:r>
              <a:rPr lang="en-US" dirty="0"/>
              <a:t>Finding Spatial distribution of voltage between power and ground plane</a:t>
            </a:r>
          </a:p>
          <a:p>
            <a:pPr marL="971550" lvl="1" indent="-514350">
              <a:buFont typeface="+mj-lt"/>
              <a:buAutoNum type="alphaLcPeriod"/>
            </a:pPr>
            <a:r>
              <a:rPr lang="en-US" dirty="0"/>
              <a:t>Placing decoupling capacitors to reduce resonant peak voltages</a:t>
            </a:r>
          </a:p>
          <a:p>
            <a:pPr marL="571500" indent="-571500">
              <a:buFont typeface="+mj-lt"/>
              <a:buAutoNum type="romanUcPeriod"/>
            </a:pPr>
            <a:r>
              <a:rPr lang="en-US" dirty="0"/>
              <a:t>Simulating with Extraction Workflow</a:t>
            </a:r>
          </a:p>
          <a:p>
            <a:pPr marL="971550" lvl="1" indent="-514350">
              <a:buFont typeface="+mj-lt"/>
              <a:buAutoNum type="alphaLcPeriod"/>
            </a:pPr>
            <a:r>
              <a:rPr lang="en-US" dirty="0"/>
              <a:t>Finding power/ground plane impedance Z11 at device locations</a:t>
            </a:r>
          </a:p>
          <a:p>
            <a:pPr marL="971550" lvl="1" indent="-514350">
              <a:buFont typeface="+mj-lt"/>
              <a:buAutoNum type="alphaLcPeriod"/>
            </a:pPr>
            <a:r>
              <a:rPr lang="en-US" dirty="0"/>
              <a:t>Placing decoupling capacitors to reduce resonant peak power/ground plane impedance</a:t>
            </a:r>
          </a:p>
          <a:p>
            <a:pPr marL="571500" indent="-571500">
              <a:buFont typeface="+mj-lt"/>
              <a:buAutoNum type="romanUcPeriod"/>
            </a:pPr>
            <a:endParaRPr lang="en-US" dirty="0"/>
          </a:p>
          <a:p>
            <a:endParaRPr lang="en-US" dirty="0"/>
          </a:p>
        </p:txBody>
      </p:sp>
      <p:sp>
        <p:nvSpPr>
          <p:cNvPr id="4" name="Slide Number Placeholder 3">
            <a:extLst>
              <a:ext uri="{FF2B5EF4-FFF2-40B4-BE49-F238E27FC236}">
                <a16:creationId xmlns:a16="http://schemas.microsoft.com/office/drawing/2014/main" id="{6DD0C984-537F-4CAE-92AC-DD5E9D7404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954420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9543" y="183439"/>
            <a:ext cx="11004176" cy="503155"/>
          </a:xfrm>
        </p:spPr>
        <p:txBody>
          <a:bodyPr>
            <a:normAutofit fontScale="90000"/>
          </a:bodyPr>
          <a:lstStyle/>
          <a:p>
            <a:r>
              <a:rPr lang="en-US" dirty="0"/>
              <a:t>IV. Setup a 5 layer PCB model in </a:t>
            </a:r>
            <a:r>
              <a:rPr lang="en-US" dirty="0" err="1"/>
              <a:t>PowerSI</a:t>
            </a:r>
            <a:r>
              <a:rPr lang="en-US" dirty="0"/>
              <a:t>-Step 4</a:t>
            </a:r>
          </a:p>
        </p:txBody>
      </p:sp>
      <p:sp>
        <p:nvSpPr>
          <p:cNvPr id="7" name="Rectangle 6">
            <a:extLst>
              <a:ext uri="{FF2B5EF4-FFF2-40B4-BE49-F238E27FC236}">
                <a16:creationId xmlns:a16="http://schemas.microsoft.com/office/drawing/2014/main" id="{BBA4B5E8-EA83-484F-A097-329ECA4CB5E6}"/>
              </a:ext>
            </a:extLst>
          </p:cNvPr>
          <p:cNvSpPr/>
          <p:nvPr/>
        </p:nvSpPr>
        <p:spPr>
          <a:xfrm>
            <a:off x="448236" y="707776"/>
            <a:ext cx="8023412" cy="1754326"/>
          </a:xfrm>
          <a:prstGeom prst="rect">
            <a:avLst/>
          </a:prstGeom>
        </p:spPr>
        <p:txBody>
          <a:bodyPr wrap="square" anchor="b">
            <a:spAutoFit/>
          </a:bodyPr>
          <a:lstStyle/>
          <a:p>
            <a:r>
              <a:rPr lang="en-US" dirty="0"/>
              <a:t>Assign Plane01 to VDD net </a:t>
            </a:r>
          </a:p>
          <a:p>
            <a:pPr marL="342900" indent="-342900">
              <a:buFont typeface="+mj-lt"/>
              <a:buAutoNum type="arabicPeriod"/>
            </a:pPr>
            <a:r>
              <a:rPr lang="en-US" dirty="0"/>
              <a:t>Select Plane01 as your active layer</a:t>
            </a:r>
          </a:p>
          <a:p>
            <a:pPr marL="342900" indent="-342900">
              <a:buFont typeface="+mj-lt"/>
              <a:buAutoNum type="arabicPeriod"/>
            </a:pPr>
            <a:r>
              <a:rPr lang="en-US" dirty="0"/>
              <a:t>Right Click on shape to get shape menu</a:t>
            </a:r>
          </a:p>
          <a:p>
            <a:pPr marL="342900" indent="-342900">
              <a:buFont typeface="+mj-lt"/>
              <a:buAutoNum type="arabicPeriod"/>
            </a:pPr>
            <a:r>
              <a:rPr lang="en-US" dirty="0"/>
              <a:t>Click on shape name Box001 to get properties</a:t>
            </a:r>
          </a:p>
          <a:p>
            <a:pPr marL="342900" indent="-342900">
              <a:buFont typeface="+mj-lt"/>
              <a:buAutoNum type="arabicPeriod"/>
            </a:pPr>
            <a:r>
              <a:rPr lang="en-US" dirty="0"/>
              <a:t>Assign shape to net VDD from the pulldown menu</a:t>
            </a:r>
          </a:p>
          <a:p>
            <a:endParaRPr lang="en-US" dirty="0"/>
          </a:p>
        </p:txBody>
      </p:sp>
      <p:pic>
        <p:nvPicPr>
          <p:cNvPr id="3" name="Picture 2">
            <a:extLst>
              <a:ext uri="{FF2B5EF4-FFF2-40B4-BE49-F238E27FC236}">
                <a16:creationId xmlns:a16="http://schemas.microsoft.com/office/drawing/2014/main" id="{75A4D536-D07E-4C17-A8B2-1200B0805F32}"/>
              </a:ext>
            </a:extLst>
          </p:cNvPr>
          <p:cNvPicPr>
            <a:picLocks noChangeAspect="1"/>
          </p:cNvPicPr>
          <p:nvPr/>
        </p:nvPicPr>
        <p:blipFill>
          <a:blip r:embed="rId2"/>
          <a:stretch>
            <a:fillRect/>
          </a:stretch>
        </p:blipFill>
        <p:spPr>
          <a:xfrm>
            <a:off x="303363" y="2501153"/>
            <a:ext cx="4135813" cy="3415552"/>
          </a:xfrm>
          <a:prstGeom prst="rect">
            <a:avLst/>
          </a:prstGeom>
        </p:spPr>
      </p:pic>
      <p:pic>
        <p:nvPicPr>
          <p:cNvPr id="4" name="Picture 3">
            <a:extLst>
              <a:ext uri="{FF2B5EF4-FFF2-40B4-BE49-F238E27FC236}">
                <a16:creationId xmlns:a16="http://schemas.microsoft.com/office/drawing/2014/main" id="{6971047B-7241-4772-AB6A-B0F02C8012AA}"/>
              </a:ext>
            </a:extLst>
          </p:cNvPr>
          <p:cNvPicPr>
            <a:picLocks noChangeAspect="1"/>
          </p:cNvPicPr>
          <p:nvPr/>
        </p:nvPicPr>
        <p:blipFill>
          <a:blip r:embed="rId3"/>
          <a:stretch>
            <a:fillRect/>
          </a:stretch>
        </p:blipFill>
        <p:spPr>
          <a:xfrm>
            <a:off x="4641275" y="2532529"/>
            <a:ext cx="2909449" cy="2658929"/>
          </a:xfrm>
          <a:prstGeom prst="rect">
            <a:avLst/>
          </a:prstGeom>
        </p:spPr>
      </p:pic>
      <p:pic>
        <p:nvPicPr>
          <p:cNvPr id="10" name="Picture 9">
            <a:extLst>
              <a:ext uri="{FF2B5EF4-FFF2-40B4-BE49-F238E27FC236}">
                <a16:creationId xmlns:a16="http://schemas.microsoft.com/office/drawing/2014/main" id="{A0896E98-5C60-47DC-81D0-EF03B8A84A21}"/>
              </a:ext>
            </a:extLst>
          </p:cNvPr>
          <p:cNvPicPr>
            <a:picLocks noChangeAspect="1"/>
          </p:cNvPicPr>
          <p:nvPr/>
        </p:nvPicPr>
        <p:blipFill>
          <a:blip r:embed="rId4"/>
          <a:stretch>
            <a:fillRect/>
          </a:stretch>
        </p:blipFill>
        <p:spPr>
          <a:xfrm>
            <a:off x="8262041" y="2607964"/>
            <a:ext cx="2794110" cy="3201929"/>
          </a:xfrm>
          <a:prstGeom prst="rect">
            <a:avLst/>
          </a:prstGeom>
        </p:spPr>
      </p:pic>
      <p:sp>
        <p:nvSpPr>
          <p:cNvPr id="5" name="Arrow: Down 4">
            <a:extLst>
              <a:ext uri="{FF2B5EF4-FFF2-40B4-BE49-F238E27FC236}">
                <a16:creationId xmlns:a16="http://schemas.microsoft.com/office/drawing/2014/main" id="{617E8825-A859-424A-8914-AD0DE0419D26}"/>
              </a:ext>
            </a:extLst>
          </p:cNvPr>
          <p:cNvSpPr/>
          <p:nvPr/>
        </p:nvSpPr>
        <p:spPr>
          <a:xfrm rot="1970167">
            <a:off x="3845711" y="2325662"/>
            <a:ext cx="323273" cy="628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p>
        </p:txBody>
      </p:sp>
      <p:sp>
        <p:nvSpPr>
          <p:cNvPr id="6" name="Oval 5">
            <a:extLst>
              <a:ext uri="{FF2B5EF4-FFF2-40B4-BE49-F238E27FC236}">
                <a16:creationId xmlns:a16="http://schemas.microsoft.com/office/drawing/2014/main" id="{6793C58A-DF82-4B0F-A7A0-27737672EDF1}"/>
              </a:ext>
            </a:extLst>
          </p:cNvPr>
          <p:cNvSpPr/>
          <p:nvPr/>
        </p:nvSpPr>
        <p:spPr>
          <a:xfrm>
            <a:off x="1366982" y="3429000"/>
            <a:ext cx="498763" cy="570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Arrow: Right 7">
            <a:extLst>
              <a:ext uri="{FF2B5EF4-FFF2-40B4-BE49-F238E27FC236}">
                <a16:creationId xmlns:a16="http://schemas.microsoft.com/office/drawing/2014/main" id="{1F994CD7-2848-4813-8B59-A8404AAD4D80}"/>
              </a:ext>
            </a:extLst>
          </p:cNvPr>
          <p:cNvSpPr/>
          <p:nvPr/>
        </p:nvSpPr>
        <p:spPr>
          <a:xfrm>
            <a:off x="5688610" y="3714172"/>
            <a:ext cx="618836" cy="443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Arrow: Right 10">
            <a:extLst>
              <a:ext uri="{FF2B5EF4-FFF2-40B4-BE49-F238E27FC236}">
                <a16:creationId xmlns:a16="http://schemas.microsoft.com/office/drawing/2014/main" id="{81D2B5F1-D55B-4FC3-9C62-27A843BF2085}"/>
              </a:ext>
            </a:extLst>
          </p:cNvPr>
          <p:cNvSpPr/>
          <p:nvPr/>
        </p:nvSpPr>
        <p:spPr>
          <a:xfrm flipH="1">
            <a:off x="10058400" y="3999345"/>
            <a:ext cx="692727" cy="240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Slide Number Placeholder 11">
            <a:extLst>
              <a:ext uri="{FF2B5EF4-FFF2-40B4-BE49-F238E27FC236}">
                <a16:creationId xmlns:a16="http://schemas.microsoft.com/office/drawing/2014/main" id="{B823680B-784C-492D-8B0B-97AEB7756B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32827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0578" y="169764"/>
            <a:ext cx="11004176" cy="538012"/>
          </a:xfrm>
        </p:spPr>
        <p:txBody>
          <a:bodyPr>
            <a:normAutofit fontScale="90000"/>
          </a:bodyPr>
          <a:lstStyle/>
          <a:p>
            <a:r>
              <a:rPr lang="en-US" dirty="0"/>
              <a:t>IV. Setup a 5 layer PCB model in </a:t>
            </a:r>
            <a:r>
              <a:rPr lang="en-US" dirty="0" err="1"/>
              <a:t>PowerSI</a:t>
            </a:r>
            <a:r>
              <a:rPr lang="en-US" dirty="0"/>
              <a:t>-Step 5</a:t>
            </a:r>
          </a:p>
        </p:txBody>
      </p:sp>
      <p:sp>
        <p:nvSpPr>
          <p:cNvPr id="7" name="Rectangle 6">
            <a:extLst>
              <a:ext uri="{FF2B5EF4-FFF2-40B4-BE49-F238E27FC236}">
                <a16:creationId xmlns:a16="http://schemas.microsoft.com/office/drawing/2014/main" id="{BBA4B5E8-EA83-484F-A097-329ECA4CB5E6}"/>
              </a:ext>
            </a:extLst>
          </p:cNvPr>
          <p:cNvSpPr/>
          <p:nvPr/>
        </p:nvSpPr>
        <p:spPr>
          <a:xfrm>
            <a:off x="448236" y="707776"/>
            <a:ext cx="8023412" cy="1754326"/>
          </a:xfrm>
          <a:prstGeom prst="rect">
            <a:avLst/>
          </a:prstGeom>
        </p:spPr>
        <p:txBody>
          <a:bodyPr wrap="square">
            <a:spAutoFit/>
          </a:bodyPr>
          <a:lstStyle/>
          <a:p>
            <a:r>
              <a:rPr lang="en-US" dirty="0"/>
              <a:t>Check grid settings</a:t>
            </a:r>
          </a:p>
          <a:p>
            <a:pPr marL="457200" indent="-457200">
              <a:buFont typeface="+mj-lt"/>
              <a:buAutoNum type="arabicPeriod"/>
            </a:pPr>
            <a:r>
              <a:rPr lang="en-US" dirty="0"/>
              <a:t>Go to Tools menu</a:t>
            </a:r>
          </a:p>
          <a:p>
            <a:pPr marL="457200" indent="-457200">
              <a:buFont typeface="+mj-lt"/>
              <a:buAutoNum type="arabicPeriod"/>
            </a:pPr>
            <a:r>
              <a:rPr lang="en-US" dirty="0"/>
              <a:t>Select Options&gt;Edit options</a:t>
            </a:r>
          </a:p>
          <a:p>
            <a:pPr marL="457200" indent="-457200">
              <a:buFont typeface="+mj-lt"/>
              <a:buAutoNum type="arabicPeriod"/>
            </a:pPr>
            <a:r>
              <a:rPr lang="en-US" dirty="0"/>
              <a:t>In Options menu select Grid and Unit under Layout and set layout unit to mm and snap objects to grid</a:t>
            </a:r>
          </a:p>
          <a:p>
            <a:endParaRPr lang="en-US" dirty="0"/>
          </a:p>
        </p:txBody>
      </p:sp>
      <p:pic>
        <p:nvPicPr>
          <p:cNvPr id="5" name="Picture 4">
            <a:extLst>
              <a:ext uri="{FF2B5EF4-FFF2-40B4-BE49-F238E27FC236}">
                <a16:creationId xmlns:a16="http://schemas.microsoft.com/office/drawing/2014/main" id="{4FA7E5C7-64B9-4EFF-BD5D-D947E7FDC0EE}"/>
              </a:ext>
            </a:extLst>
          </p:cNvPr>
          <p:cNvPicPr>
            <a:picLocks noChangeAspect="1"/>
          </p:cNvPicPr>
          <p:nvPr/>
        </p:nvPicPr>
        <p:blipFill>
          <a:blip r:embed="rId2"/>
          <a:stretch>
            <a:fillRect/>
          </a:stretch>
        </p:blipFill>
        <p:spPr>
          <a:xfrm>
            <a:off x="658900" y="2358053"/>
            <a:ext cx="3801042" cy="3774585"/>
          </a:xfrm>
          <a:prstGeom prst="rect">
            <a:avLst/>
          </a:prstGeom>
        </p:spPr>
      </p:pic>
      <p:pic>
        <p:nvPicPr>
          <p:cNvPr id="6" name="Picture 5">
            <a:extLst>
              <a:ext uri="{FF2B5EF4-FFF2-40B4-BE49-F238E27FC236}">
                <a16:creationId xmlns:a16="http://schemas.microsoft.com/office/drawing/2014/main" id="{8EAA7B92-F6EC-48F5-9008-D17E1F6D1D81}"/>
              </a:ext>
            </a:extLst>
          </p:cNvPr>
          <p:cNvPicPr>
            <a:picLocks noChangeAspect="1"/>
          </p:cNvPicPr>
          <p:nvPr/>
        </p:nvPicPr>
        <p:blipFill>
          <a:blip r:embed="rId3"/>
          <a:stretch>
            <a:fillRect/>
          </a:stretch>
        </p:blipFill>
        <p:spPr>
          <a:xfrm>
            <a:off x="5109907" y="2297210"/>
            <a:ext cx="5963482" cy="3896269"/>
          </a:xfrm>
          <a:prstGeom prst="rect">
            <a:avLst/>
          </a:prstGeom>
        </p:spPr>
      </p:pic>
      <p:sp>
        <p:nvSpPr>
          <p:cNvPr id="3" name="Slide Number Placeholder 2">
            <a:extLst>
              <a:ext uri="{FF2B5EF4-FFF2-40B4-BE49-F238E27FC236}">
                <a16:creationId xmlns:a16="http://schemas.microsoft.com/office/drawing/2014/main" id="{FD021A56-49BA-47C6-A89E-B710863EF1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4" name="Arrow: Right 3">
            <a:extLst>
              <a:ext uri="{FF2B5EF4-FFF2-40B4-BE49-F238E27FC236}">
                <a16:creationId xmlns:a16="http://schemas.microsoft.com/office/drawing/2014/main" id="{73F0EB38-E15A-4FE8-B691-702CCE6F25DD}"/>
              </a:ext>
            </a:extLst>
          </p:cNvPr>
          <p:cNvSpPr/>
          <p:nvPr/>
        </p:nvSpPr>
        <p:spPr>
          <a:xfrm>
            <a:off x="313765" y="2590800"/>
            <a:ext cx="345135" cy="409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Arrow: Right 7">
            <a:extLst>
              <a:ext uri="{FF2B5EF4-FFF2-40B4-BE49-F238E27FC236}">
                <a16:creationId xmlns:a16="http://schemas.microsoft.com/office/drawing/2014/main" id="{4B7E57AF-BF1C-4B9A-ABDD-51D45A7D3907}"/>
              </a:ext>
            </a:extLst>
          </p:cNvPr>
          <p:cNvSpPr/>
          <p:nvPr/>
        </p:nvSpPr>
        <p:spPr>
          <a:xfrm>
            <a:off x="230578" y="5378824"/>
            <a:ext cx="345135" cy="33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Arrow: Right 8">
            <a:extLst>
              <a:ext uri="{FF2B5EF4-FFF2-40B4-BE49-F238E27FC236}">
                <a16:creationId xmlns:a16="http://schemas.microsoft.com/office/drawing/2014/main" id="{AD44230E-2BD3-48CF-B947-0E3BCEA65B7B}"/>
              </a:ext>
            </a:extLst>
          </p:cNvPr>
          <p:cNvSpPr/>
          <p:nvPr/>
        </p:nvSpPr>
        <p:spPr>
          <a:xfrm>
            <a:off x="4805077" y="4123765"/>
            <a:ext cx="304830" cy="358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772B0965-CAB1-4112-87E2-7A158EF0787E}"/>
              </a:ext>
            </a:extLst>
          </p:cNvPr>
          <p:cNvSpPr/>
          <p:nvPr/>
        </p:nvSpPr>
        <p:spPr>
          <a:xfrm>
            <a:off x="6741459" y="3182471"/>
            <a:ext cx="582706" cy="6992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742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0578" y="169764"/>
            <a:ext cx="11004176" cy="538012"/>
          </a:xfrm>
        </p:spPr>
        <p:txBody>
          <a:bodyPr>
            <a:normAutofit fontScale="90000"/>
          </a:bodyPr>
          <a:lstStyle/>
          <a:p>
            <a:r>
              <a:rPr lang="en-US" dirty="0"/>
              <a:t>IV. Setup a 5 layer PCB model in </a:t>
            </a:r>
            <a:r>
              <a:rPr lang="en-US" dirty="0" err="1"/>
              <a:t>PowerSI</a:t>
            </a:r>
            <a:r>
              <a:rPr lang="en-US" dirty="0"/>
              <a:t>-Step 6</a:t>
            </a:r>
          </a:p>
        </p:txBody>
      </p:sp>
      <p:sp>
        <p:nvSpPr>
          <p:cNvPr id="3" name="TextBox 2">
            <a:extLst>
              <a:ext uri="{FF2B5EF4-FFF2-40B4-BE49-F238E27FC236}">
                <a16:creationId xmlns:a16="http://schemas.microsoft.com/office/drawing/2014/main" id="{B695FAF6-73E0-4052-99FD-D55D467920EF}"/>
              </a:ext>
            </a:extLst>
          </p:cNvPr>
          <p:cNvSpPr txBox="1"/>
          <p:nvPr/>
        </p:nvSpPr>
        <p:spPr>
          <a:xfrm>
            <a:off x="660765" y="707776"/>
            <a:ext cx="5828006" cy="1477328"/>
          </a:xfrm>
          <a:prstGeom prst="rect">
            <a:avLst/>
          </a:prstGeom>
          <a:noFill/>
        </p:spPr>
        <p:txBody>
          <a:bodyPr wrap="none" rtlCol="0">
            <a:spAutoFit/>
          </a:bodyPr>
          <a:lstStyle/>
          <a:p>
            <a:r>
              <a:rPr lang="en-US" b="1" dirty="0"/>
              <a:t>Create a new </a:t>
            </a:r>
            <a:r>
              <a:rPr lang="en-US" b="1" dirty="0" err="1"/>
              <a:t>padstack</a:t>
            </a:r>
            <a:r>
              <a:rPr lang="en-US" b="1" dirty="0"/>
              <a:t> for model </a:t>
            </a:r>
            <a:r>
              <a:rPr lang="en-US" b="1" dirty="0" err="1"/>
              <a:t>vias</a:t>
            </a:r>
            <a:endParaRPr lang="en-US" b="1" dirty="0"/>
          </a:p>
          <a:p>
            <a:pPr marL="342900" indent="-342900">
              <a:buFont typeface="+mj-lt"/>
              <a:buAutoNum type="arabicPeriod"/>
            </a:pPr>
            <a:r>
              <a:rPr lang="en-US" dirty="0"/>
              <a:t>Click on Edit menu and </a:t>
            </a:r>
          </a:p>
          <a:p>
            <a:pPr marL="342900" indent="-342900">
              <a:buFont typeface="+mj-lt"/>
              <a:buAutoNum type="arabicPeriod"/>
            </a:pPr>
            <a:r>
              <a:rPr lang="en-US" dirty="0"/>
              <a:t>select Pad Stack Library …</a:t>
            </a:r>
          </a:p>
          <a:p>
            <a:pPr marL="342900" indent="-342900">
              <a:buFont typeface="+mj-lt"/>
              <a:buAutoNum type="arabicPeriod"/>
            </a:pPr>
            <a:r>
              <a:rPr lang="en-US" dirty="0"/>
              <a:t>Click on New button to create new Pad Stack</a:t>
            </a:r>
          </a:p>
          <a:p>
            <a:pPr marL="342900" indent="-342900">
              <a:buFont typeface="+mj-lt"/>
              <a:buAutoNum type="arabicPeriod"/>
            </a:pPr>
            <a:r>
              <a:rPr lang="en-US" dirty="0"/>
              <a:t>Double click on </a:t>
            </a:r>
            <a:r>
              <a:rPr lang="en-US" dirty="0" err="1"/>
              <a:t>NewPadStack</a:t>
            </a:r>
            <a:r>
              <a:rPr lang="en-US" dirty="0"/>
              <a:t> and Rename to </a:t>
            </a:r>
            <a:r>
              <a:rPr lang="en-US" dirty="0" err="1"/>
              <a:t>trainingPad</a:t>
            </a:r>
            <a:endParaRPr lang="en-US" dirty="0"/>
          </a:p>
        </p:txBody>
      </p:sp>
      <p:pic>
        <p:nvPicPr>
          <p:cNvPr id="4" name="Picture 3">
            <a:extLst>
              <a:ext uri="{FF2B5EF4-FFF2-40B4-BE49-F238E27FC236}">
                <a16:creationId xmlns:a16="http://schemas.microsoft.com/office/drawing/2014/main" id="{E979FEDC-A5D9-486F-BD8C-7794B2993218}"/>
              </a:ext>
            </a:extLst>
          </p:cNvPr>
          <p:cNvPicPr>
            <a:picLocks noChangeAspect="1"/>
          </p:cNvPicPr>
          <p:nvPr/>
        </p:nvPicPr>
        <p:blipFill>
          <a:blip r:embed="rId2"/>
          <a:stretch>
            <a:fillRect/>
          </a:stretch>
        </p:blipFill>
        <p:spPr>
          <a:xfrm>
            <a:off x="762001" y="2330694"/>
            <a:ext cx="1886137" cy="3567260"/>
          </a:xfrm>
          <a:prstGeom prst="rect">
            <a:avLst/>
          </a:prstGeom>
        </p:spPr>
      </p:pic>
      <p:pic>
        <p:nvPicPr>
          <p:cNvPr id="8" name="Picture 7">
            <a:extLst>
              <a:ext uri="{FF2B5EF4-FFF2-40B4-BE49-F238E27FC236}">
                <a16:creationId xmlns:a16="http://schemas.microsoft.com/office/drawing/2014/main" id="{0FE1CE07-1BD1-4FC3-BBB1-1761D70784FB}"/>
              </a:ext>
            </a:extLst>
          </p:cNvPr>
          <p:cNvPicPr>
            <a:picLocks noChangeAspect="1"/>
          </p:cNvPicPr>
          <p:nvPr/>
        </p:nvPicPr>
        <p:blipFill>
          <a:blip r:embed="rId3"/>
          <a:stretch>
            <a:fillRect/>
          </a:stretch>
        </p:blipFill>
        <p:spPr>
          <a:xfrm>
            <a:off x="2880065" y="2550670"/>
            <a:ext cx="5911916" cy="2596450"/>
          </a:xfrm>
          <a:prstGeom prst="rect">
            <a:avLst/>
          </a:prstGeom>
        </p:spPr>
      </p:pic>
      <p:sp>
        <p:nvSpPr>
          <p:cNvPr id="9" name="TextBox 8">
            <a:extLst>
              <a:ext uri="{FF2B5EF4-FFF2-40B4-BE49-F238E27FC236}">
                <a16:creationId xmlns:a16="http://schemas.microsoft.com/office/drawing/2014/main" id="{D9532C74-5ADB-49AA-99A5-C578F9ED1EB2}"/>
              </a:ext>
            </a:extLst>
          </p:cNvPr>
          <p:cNvSpPr txBox="1"/>
          <p:nvPr/>
        </p:nvSpPr>
        <p:spPr>
          <a:xfrm>
            <a:off x="5943600" y="707776"/>
            <a:ext cx="4876800" cy="369332"/>
          </a:xfrm>
          <a:prstGeom prst="rect">
            <a:avLst/>
          </a:prstGeom>
          <a:noFill/>
        </p:spPr>
        <p:txBody>
          <a:bodyPr wrap="square" rtlCol="0">
            <a:spAutoFit/>
          </a:bodyPr>
          <a:lstStyle/>
          <a:p>
            <a:r>
              <a:rPr lang="en-US" dirty="0"/>
              <a:t>Select the </a:t>
            </a:r>
          </a:p>
        </p:txBody>
      </p:sp>
      <p:sp>
        <p:nvSpPr>
          <p:cNvPr id="5" name="Slide Number Placeholder 4">
            <a:extLst>
              <a:ext uri="{FF2B5EF4-FFF2-40B4-BE49-F238E27FC236}">
                <a16:creationId xmlns:a16="http://schemas.microsoft.com/office/drawing/2014/main" id="{63D6F454-6380-4DFC-9B71-339693A247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6" name="Arrow: Right 5">
            <a:extLst>
              <a:ext uri="{FF2B5EF4-FFF2-40B4-BE49-F238E27FC236}">
                <a16:creationId xmlns:a16="http://schemas.microsoft.com/office/drawing/2014/main" id="{2FD4C9E6-E31A-4224-AF4B-A8FBA197D474}"/>
              </a:ext>
            </a:extLst>
          </p:cNvPr>
          <p:cNvSpPr/>
          <p:nvPr/>
        </p:nvSpPr>
        <p:spPr>
          <a:xfrm>
            <a:off x="230578" y="2330694"/>
            <a:ext cx="430187" cy="331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Arrow: Right 6">
            <a:extLst>
              <a:ext uri="{FF2B5EF4-FFF2-40B4-BE49-F238E27FC236}">
                <a16:creationId xmlns:a16="http://schemas.microsoft.com/office/drawing/2014/main" id="{9F129140-6F9C-4F7D-829E-A8112631FAD9}"/>
              </a:ext>
            </a:extLst>
          </p:cNvPr>
          <p:cNvSpPr/>
          <p:nvPr/>
        </p:nvSpPr>
        <p:spPr>
          <a:xfrm>
            <a:off x="331694" y="2868706"/>
            <a:ext cx="762000" cy="475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Arrow: Right 9">
            <a:extLst>
              <a:ext uri="{FF2B5EF4-FFF2-40B4-BE49-F238E27FC236}">
                <a16:creationId xmlns:a16="http://schemas.microsoft.com/office/drawing/2014/main" id="{EDE871A0-C85C-43CC-896D-C359895D89E4}"/>
              </a:ext>
            </a:extLst>
          </p:cNvPr>
          <p:cNvSpPr/>
          <p:nvPr/>
        </p:nvSpPr>
        <p:spPr>
          <a:xfrm>
            <a:off x="2749374" y="4502568"/>
            <a:ext cx="253802" cy="340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4026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0578" y="169764"/>
            <a:ext cx="11004176" cy="538012"/>
          </a:xfrm>
        </p:spPr>
        <p:txBody>
          <a:bodyPr>
            <a:normAutofit fontScale="90000"/>
          </a:bodyPr>
          <a:lstStyle/>
          <a:p>
            <a:r>
              <a:rPr lang="en-US" dirty="0"/>
              <a:t>IV. Setup a 5 layer PCB model in </a:t>
            </a:r>
            <a:r>
              <a:rPr lang="en-US" dirty="0" err="1"/>
              <a:t>PowerSI</a:t>
            </a:r>
            <a:r>
              <a:rPr lang="en-US" dirty="0"/>
              <a:t>-Step 6</a:t>
            </a:r>
          </a:p>
        </p:txBody>
      </p:sp>
      <p:sp>
        <p:nvSpPr>
          <p:cNvPr id="3" name="TextBox 2">
            <a:extLst>
              <a:ext uri="{FF2B5EF4-FFF2-40B4-BE49-F238E27FC236}">
                <a16:creationId xmlns:a16="http://schemas.microsoft.com/office/drawing/2014/main" id="{B695FAF6-73E0-4052-99FD-D55D467920EF}"/>
              </a:ext>
            </a:extLst>
          </p:cNvPr>
          <p:cNvSpPr txBox="1"/>
          <p:nvPr/>
        </p:nvSpPr>
        <p:spPr>
          <a:xfrm>
            <a:off x="660765" y="707776"/>
            <a:ext cx="6411371" cy="1569660"/>
          </a:xfrm>
          <a:prstGeom prst="rect">
            <a:avLst/>
          </a:prstGeom>
          <a:noFill/>
        </p:spPr>
        <p:txBody>
          <a:bodyPr wrap="none" rtlCol="0">
            <a:spAutoFit/>
          </a:bodyPr>
          <a:lstStyle/>
          <a:p>
            <a:r>
              <a:rPr lang="en-US" sz="1600" dirty="0"/>
              <a:t>Enter pad dimensions for </a:t>
            </a:r>
            <a:r>
              <a:rPr lang="en-US" sz="1600" dirty="0" err="1"/>
              <a:t>DefaultLibLayer</a:t>
            </a:r>
            <a:r>
              <a:rPr lang="en-US" sz="1600" dirty="0"/>
              <a:t> for new pad stack </a:t>
            </a:r>
            <a:r>
              <a:rPr lang="en-US" sz="1600" dirty="0" err="1"/>
              <a:t>trainingPad</a:t>
            </a:r>
            <a:endParaRPr lang="en-US" sz="1600" dirty="0"/>
          </a:p>
          <a:p>
            <a:pPr marL="342900" indent="-342900">
              <a:buFont typeface="+mj-lt"/>
              <a:buAutoNum type="arabicPeriod"/>
            </a:pPr>
            <a:r>
              <a:rPr lang="en-US" sz="1600" dirty="0"/>
              <a:t>Select the new pad stack  </a:t>
            </a:r>
            <a:r>
              <a:rPr lang="en-US" sz="1600" dirty="0" err="1"/>
              <a:t>trainingPad</a:t>
            </a:r>
            <a:endParaRPr lang="en-US" sz="1600" dirty="0"/>
          </a:p>
          <a:p>
            <a:pPr marL="342900" indent="-342900">
              <a:buFont typeface="+mj-lt"/>
              <a:buAutoNum type="arabicPeriod"/>
            </a:pPr>
            <a:r>
              <a:rPr lang="en-US" sz="1600" dirty="0"/>
              <a:t>Select circle for Pad Shape with width 0.5 mm for the </a:t>
            </a:r>
            <a:r>
              <a:rPr lang="en-US" sz="1600" dirty="0" err="1"/>
              <a:t>DefaultLibLayer</a:t>
            </a:r>
            <a:endParaRPr lang="en-US" sz="1600" dirty="0"/>
          </a:p>
          <a:p>
            <a:pPr marL="342900" indent="-342900">
              <a:buFont typeface="+mj-lt"/>
              <a:buAutoNum type="arabicPeriod"/>
            </a:pPr>
            <a:r>
              <a:rPr lang="en-US" sz="1600" dirty="0"/>
              <a:t>Select circle for Anti Pad with width 0.6 mm for the </a:t>
            </a:r>
            <a:r>
              <a:rPr lang="en-US" sz="1600" dirty="0" err="1"/>
              <a:t>DefaultLibLayer</a:t>
            </a:r>
            <a:endParaRPr lang="en-US" sz="1600" dirty="0"/>
          </a:p>
          <a:p>
            <a:pPr marL="342900" indent="-342900">
              <a:buFont typeface="+mj-lt"/>
              <a:buAutoNum type="arabicPeriod"/>
            </a:pPr>
            <a:r>
              <a:rPr lang="en-US" sz="1600" dirty="0"/>
              <a:t>Enter 0.4 for Outer Diameter</a:t>
            </a:r>
          </a:p>
          <a:p>
            <a:pPr marL="342900" indent="-342900">
              <a:buFont typeface="+mj-lt"/>
              <a:buAutoNum type="arabicPeriod"/>
            </a:pPr>
            <a:r>
              <a:rPr lang="en-US" sz="1600" dirty="0"/>
              <a:t>Click Set As Default button to set this via </a:t>
            </a:r>
            <a:r>
              <a:rPr lang="en-US" sz="1600" dirty="0" err="1"/>
              <a:t>padstack</a:t>
            </a:r>
            <a:r>
              <a:rPr lang="en-US" sz="1600" dirty="0"/>
              <a:t> as default for all </a:t>
            </a:r>
            <a:r>
              <a:rPr lang="en-US" sz="1600" dirty="0" err="1"/>
              <a:t>vias</a:t>
            </a:r>
            <a:endParaRPr lang="en-US" sz="1600" dirty="0"/>
          </a:p>
        </p:txBody>
      </p:sp>
      <p:pic>
        <p:nvPicPr>
          <p:cNvPr id="10" name="Picture 9">
            <a:extLst>
              <a:ext uri="{FF2B5EF4-FFF2-40B4-BE49-F238E27FC236}">
                <a16:creationId xmlns:a16="http://schemas.microsoft.com/office/drawing/2014/main" id="{3820B95C-79D0-4FDF-ABF0-8920AA31C833}"/>
              </a:ext>
            </a:extLst>
          </p:cNvPr>
          <p:cNvPicPr>
            <a:picLocks noChangeAspect="1"/>
          </p:cNvPicPr>
          <p:nvPr/>
        </p:nvPicPr>
        <p:blipFill>
          <a:blip r:embed="rId2"/>
          <a:stretch>
            <a:fillRect/>
          </a:stretch>
        </p:blipFill>
        <p:spPr>
          <a:xfrm>
            <a:off x="3024656" y="2496435"/>
            <a:ext cx="7634380" cy="3401519"/>
          </a:xfrm>
          <a:prstGeom prst="rect">
            <a:avLst/>
          </a:prstGeom>
        </p:spPr>
      </p:pic>
      <p:sp>
        <p:nvSpPr>
          <p:cNvPr id="5" name="Rectangle 4">
            <a:extLst>
              <a:ext uri="{FF2B5EF4-FFF2-40B4-BE49-F238E27FC236}">
                <a16:creationId xmlns:a16="http://schemas.microsoft.com/office/drawing/2014/main" id="{87C9C856-AAC8-42ED-8DAD-6E48A0C3C793}"/>
              </a:ext>
            </a:extLst>
          </p:cNvPr>
          <p:cNvSpPr/>
          <p:nvPr/>
        </p:nvSpPr>
        <p:spPr>
          <a:xfrm>
            <a:off x="6096000" y="2922494"/>
            <a:ext cx="1434353" cy="6364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57E1E1-3584-4A90-9FC5-B4AA1FF893BA}"/>
              </a:ext>
            </a:extLst>
          </p:cNvPr>
          <p:cNvSpPr/>
          <p:nvPr/>
        </p:nvSpPr>
        <p:spPr>
          <a:xfrm>
            <a:off x="3092824" y="4849906"/>
            <a:ext cx="1219200" cy="322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BA4B3C1-4788-43B7-B9A3-6107896430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9" name="Arrow: Right 8">
            <a:extLst>
              <a:ext uri="{FF2B5EF4-FFF2-40B4-BE49-F238E27FC236}">
                <a16:creationId xmlns:a16="http://schemas.microsoft.com/office/drawing/2014/main" id="{8C443A5C-FF3B-4831-AB1F-A11EEE811916}"/>
              </a:ext>
            </a:extLst>
          </p:cNvPr>
          <p:cNvSpPr/>
          <p:nvPr/>
        </p:nvSpPr>
        <p:spPr>
          <a:xfrm>
            <a:off x="2779058" y="3239975"/>
            <a:ext cx="376518" cy="319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Arrow: Right 14">
            <a:extLst>
              <a:ext uri="{FF2B5EF4-FFF2-40B4-BE49-F238E27FC236}">
                <a16:creationId xmlns:a16="http://schemas.microsoft.com/office/drawing/2014/main" id="{53207CA9-F842-4255-9E59-948C71C4B64C}"/>
              </a:ext>
            </a:extLst>
          </p:cNvPr>
          <p:cNvSpPr/>
          <p:nvPr/>
        </p:nvSpPr>
        <p:spPr>
          <a:xfrm flipH="1">
            <a:off x="7799294" y="3164541"/>
            <a:ext cx="321712" cy="264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Arrow: Right 15">
            <a:extLst>
              <a:ext uri="{FF2B5EF4-FFF2-40B4-BE49-F238E27FC236}">
                <a16:creationId xmlns:a16="http://schemas.microsoft.com/office/drawing/2014/main" id="{6E7337EA-CBC9-4412-854B-EC419D43A4A2}"/>
              </a:ext>
            </a:extLst>
          </p:cNvPr>
          <p:cNvSpPr/>
          <p:nvPr/>
        </p:nvSpPr>
        <p:spPr>
          <a:xfrm flipH="1">
            <a:off x="7554627" y="3288550"/>
            <a:ext cx="345055" cy="319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1A1844E1-9DBB-4B87-AFE6-76276A1E8B2B}"/>
              </a:ext>
            </a:extLst>
          </p:cNvPr>
          <p:cNvSpPr/>
          <p:nvPr/>
        </p:nvSpPr>
        <p:spPr>
          <a:xfrm flipH="1">
            <a:off x="6624918" y="4267200"/>
            <a:ext cx="546847" cy="277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Arrow: Right 17">
            <a:extLst>
              <a:ext uri="{FF2B5EF4-FFF2-40B4-BE49-F238E27FC236}">
                <a16:creationId xmlns:a16="http://schemas.microsoft.com/office/drawing/2014/main" id="{E91CF4B1-2D48-4CC7-B194-C9D4A3AE1DDE}"/>
              </a:ext>
            </a:extLst>
          </p:cNvPr>
          <p:cNvSpPr/>
          <p:nvPr/>
        </p:nvSpPr>
        <p:spPr>
          <a:xfrm>
            <a:off x="2713598" y="4814046"/>
            <a:ext cx="376518" cy="394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36464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0578" y="169764"/>
            <a:ext cx="11004176" cy="538012"/>
          </a:xfrm>
        </p:spPr>
        <p:txBody>
          <a:bodyPr>
            <a:normAutofit fontScale="90000"/>
          </a:bodyPr>
          <a:lstStyle/>
          <a:p>
            <a:r>
              <a:rPr lang="en-US" dirty="0"/>
              <a:t>IV. Setup a 5 layer PCB model in </a:t>
            </a:r>
            <a:r>
              <a:rPr lang="en-US" dirty="0" err="1"/>
              <a:t>PowerSI</a:t>
            </a:r>
            <a:r>
              <a:rPr lang="en-US" dirty="0"/>
              <a:t>-Step 7</a:t>
            </a:r>
          </a:p>
        </p:txBody>
      </p:sp>
      <p:sp>
        <p:nvSpPr>
          <p:cNvPr id="3" name="TextBox 2">
            <a:extLst>
              <a:ext uri="{FF2B5EF4-FFF2-40B4-BE49-F238E27FC236}">
                <a16:creationId xmlns:a16="http://schemas.microsoft.com/office/drawing/2014/main" id="{B695FAF6-73E0-4052-99FD-D55D467920EF}"/>
              </a:ext>
            </a:extLst>
          </p:cNvPr>
          <p:cNvSpPr txBox="1"/>
          <p:nvPr/>
        </p:nvSpPr>
        <p:spPr>
          <a:xfrm>
            <a:off x="259851" y="663662"/>
            <a:ext cx="5836149" cy="2062103"/>
          </a:xfrm>
          <a:prstGeom prst="rect">
            <a:avLst/>
          </a:prstGeom>
          <a:noFill/>
        </p:spPr>
        <p:txBody>
          <a:bodyPr wrap="none" rtlCol="0">
            <a:spAutoFit/>
          </a:bodyPr>
          <a:lstStyle/>
          <a:p>
            <a:r>
              <a:rPr lang="en-US" sz="1600" b="1" dirty="0"/>
              <a:t>Create </a:t>
            </a:r>
            <a:r>
              <a:rPr lang="en-US" sz="1600" b="1" dirty="0" err="1"/>
              <a:t>vias</a:t>
            </a:r>
            <a:r>
              <a:rPr lang="en-US" sz="1600" b="1" dirty="0"/>
              <a:t> for VDD and GND connections from Signal02 Layer </a:t>
            </a:r>
          </a:p>
          <a:p>
            <a:pPr marL="342900" indent="-342900">
              <a:buFont typeface="+mj-lt"/>
              <a:buAutoNum type="arabicPeriod"/>
            </a:pPr>
            <a:r>
              <a:rPr lang="en-US" sz="1600" dirty="0"/>
              <a:t>Left click on add via icon then left click on PCB area.</a:t>
            </a:r>
          </a:p>
          <a:p>
            <a:pPr marL="342900" indent="-342900">
              <a:buFont typeface="+mj-lt"/>
              <a:buAutoNum type="arabicPeriod"/>
            </a:pPr>
            <a:r>
              <a:rPr lang="en-US" sz="1600" dirty="0"/>
              <a:t>In the Via Editing window select upper layer to start creating via</a:t>
            </a:r>
          </a:p>
          <a:p>
            <a:pPr marL="342900" indent="-342900">
              <a:buFont typeface="+mj-lt"/>
              <a:buAutoNum type="arabicPeriod"/>
            </a:pPr>
            <a:r>
              <a:rPr lang="en-US" sz="1600" dirty="0"/>
              <a:t>Select lower layer to complete creating via. </a:t>
            </a:r>
          </a:p>
          <a:p>
            <a:pPr marL="342900" indent="-342900">
              <a:buFont typeface="+mj-lt"/>
              <a:buAutoNum type="arabicPeriod"/>
            </a:pPr>
            <a:r>
              <a:rPr lang="en-US" sz="1600" dirty="0"/>
              <a:t>The via will be created using the Default </a:t>
            </a:r>
            <a:r>
              <a:rPr lang="en-US" sz="1600" dirty="0" err="1"/>
              <a:t>padstack</a:t>
            </a:r>
            <a:r>
              <a:rPr lang="en-US" sz="1600" dirty="0"/>
              <a:t> </a:t>
            </a:r>
          </a:p>
          <a:p>
            <a:pPr marL="342900" indent="-342900">
              <a:buFont typeface="+mj-lt"/>
              <a:buAutoNum type="arabicPeriod"/>
            </a:pPr>
            <a:r>
              <a:rPr lang="en-US" sz="1600" dirty="0"/>
              <a:t>Click Add</a:t>
            </a:r>
          </a:p>
          <a:p>
            <a:pPr marL="342900" indent="-342900">
              <a:buFont typeface="+mj-lt"/>
              <a:buAutoNum type="arabicPeriod"/>
            </a:pPr>
            <a:r>
              <a:rPr lang="en-US" sz="1600" dirty="0"/>
              <a:t>Add </a:t>
            </a:r>
            <a:r>
              <a:rPr lang="en-US" sz="1600" dirty="0" err="1"/>
              <a:t>vias</a:t>
            </a:r>
            <a:r>
              <a:rPr lang="en-US" sz="1600" dirty="0"/>
              <a:t> using table below</a:t>
            </a:r>
          </a:p>
          <a:p>
            <a:pPr marL="342900" indent="-342900">
              <a:buFont typeface="+mj-lt"/>
              <a:buAutoNum type="arabicPeriod"/>
            </a:pPr>
            <a:endParaRPr lang="en-US" sz="1600" dirty="0"/>
          </a:p>
        </p:txBody>
      </p:sp>
      <p:pic>
        <p:nvPicPr>
          <p:cNvPr id="8" name="Picture 7">
            <a:extLst>
              <a:ext uri="{FF2B5EF4-FFF2-40B4-BE49-F238E27FC236}">
                <a16:creationId xmlns:a16="http://schemas.microsoft.com/office/drawing/2014/main" id="{6EB2B2F4-4ABB-46AB-93DF-C4512ECBF164}"/>
              </a:ext>
            </a:extLst>
          </p:cNvPr>
          <p:cNvPicPr>
            <a:picLocks noChangeAspect="1"/>
          </p:cNvPicPr>
          <p:nvPr/>
        </p:nvPicPr>
        <p:blipFill>
          <a:blip r:embed="rId2"/>
          <a:stretch>
            <a:fillRect/>
          </a:stretch>
        </p:blipFill>
        <p:spPr>
          <a:xfrm>
            <a:off x="546018" y="2457387"/>
            <a:ext cx="4121116" cy="978136"/>
          </a:xfrm>
          <a:prstGeom prst="rect">
            <a:avLst/>
          </a:prstGeom>
        </p:spPr>
      </p:pic>
      <p:pic>
        <p:nvPicPr>
          <p:cNvPr id="9" name="Picture 8">
            <a:extLst>
              <a:ext uri="{FF2B5EF4-FFF2-40B4-BE49-F238E27FC236}">
                <a16:creationId xmlns:a16="http://schemas.microsoft.com/office/drawing/2014/main" id="{AC5A6F94-9BA3-4482-9CBB-3182CC3AE7C6}"/>
              </a:ext>
            </a:extLst>
          </p:cNvPr>
          <p:cNvPicPr>
            <a:picLocks noChangeAspect="1"/>
          </p:cNvPicPr>
          <p:nvPr/>
        </p:nvPicPr>
        <p:blipFill>
          <a:blip r:embed="rId3"/>
          <a:stretch>
            <a:fillRect/>
          </a:stretch>
        </p:blipFill>
        <p:spPr>
          <a:xfrm>
            <a:off x="8254941" y="2235968"/>
            <a:ext cx="2089260" cy="4093645"/>
          </a:xfrm>
          <a:prstGeom prst="rect">
            <a:avLst/>
          </a:prstGeom>
        </p:spPr>
      </p:pic>
      <p:pic>
        <p:nvPicPr>
          <p:cNvPr id="11" name="Picture 10">
            <a:extLst>
              <a:ext uri="{FF2B5EF4-FFF2-40B4-BE49-F238E27FC236}">
                <a16:creationId xmlns:a16="http://schemas.microsoft.com/office/drawing/2014/main" id="{6011392F-F1FB-4FAC-B8C1-48AD468A6853}"/>
              </a:ext>
            </a:extLst>
          </p:cNvPr>
          <p:cNvPicPr>
            <a:picLocks noChangeAspect="1"/>
          </p:cNvPicPr>
          <p:nvPr/>
        </p:nvPicPr>
        <p:blipFill>
          <a:blip r:embed="rId4"/>
          <a:stretch>
            <a:fillRect/>
          </a:stretch>
        </p:blipFill>
        <p:spPr>
          <a:xfrm>
            <a:off x="5715617" y="2235968"/>
            <a:ext cx="2232897" cy="4093645"/>
          </a:xfrm>
          <a:prstGeom prst="rect">
            <a:avLst/>
          </a:prstGeom>
        </p:spPr>
      </p:pic>
      <p:sp>
        <p:nvSpPr>
          <p:cNvPr id="12" name="Rectangle 11">
            <a:extLst>
              <a:ext uri="{FF2B5EF4-FFF2-40B4-BE49-F238E27FC236}">
                <a16:creationId xmlns:a16="http://schemas.microsoft.com/office/drawing/2014/main" id="{612152A1-9DBF-4FB5-BF90-4FCE92A8C3F4}"/>
              </a:ext>
            </a:extLst>
          </p:cNvPr>
          <p:cNvSpPr/>
          <p:nvPr/>
        </p:nvSpPr>
        <p:spPr>
          <a:xfrm>
            <a:off x="1689187" y="2875233"/>
            <a:ext cx="233082" cy="4355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0D0672A-90CE-4C2F-B9F4-D6E81163CAE7}"/>
              </a:ext>
            </a:extLst>
          </p:cNvPr>
          <p:cNvSpPr txBox="1"/>
          <p:nvPr/>
        </p:nvSpPr>
        <p:spPr>
          <a:xfrm>
            <a:off x="9520517" y="2413808"/>
            <a:ext cx="2377096" cy="369332"/>
          </a:xfrm>
          <a:prstGeom prst="rect">
            <a:avLst/>
          </a:prstGeom>
          <a:solidFill>
            <a:schemeClr val="accent2">
              <a:lumMod val="20000"/>
              <a:lumOff val="80000"/>
            </a:schemeClr>
          </a:solidFill>
        </p:spPr>
        <p:txBody>
          <a:bodyPr wrap="square" rtlCol="0">
            <a:spAutoFit/>
          </a:bodyPr>
          <a:lstStyle/>
          <a:p>
            <a:r>
              <a:rPr lang="en-US" dirty="0"/>
              <a:t>Click upper layer first</a:t>
            </a:r>
          </a:p>
        </p:txBody>
      </p:sp>
      <p:sp>
        <p:nvSpPr>
          <p:cNvPr id="15" name="TextBox 14">
            <a:extLst>
              <a:ext uri="{FF2B5EF4-FFF2-40B4-BE49-F238E27FC236}">
                <a16:creationId xmlns:a16="http://schemas.microsoft.com/office/drawing/2014/main" id="{7839CEC6-033B-4CAD-A810-88817BCA1E70}"/>
              </a:ext>
            </a:extLst>
          </p:cNvPr>
          <p:cNvSpPr txBox="1"/>
          <p:nvPr/>
        </p:nvSpPr>
        <p:spPr>
          <a:xfrm>
            <a:off x="9533891" y="3221832"/>
            <a:ext cx="2089260" cy="369332"/>
          </a:xfrm>
          <a:prstGeom prst="rect">
            <a:avLst/>
          </a:prstGeom>
          <a:solidFill>
            <a:schemeClr val="accent2">
              <a:lumMod val="20000"/>
              <a:lumOff val="80000"/>
            </a:schemeClr>
          </a:solidFill>
        </p:spPr>
        <p:txBody>
          <a:bodyPr wrap="square" rtlCol="0">
            <a:spAutoFit/>
          </a:bodyPr>
          <a:lstStyle/>
          <a:p>
            <a:r>
              <a:rPr lang="en-US" dirty="0"/>
              <a:t>Click lower next</a:t>
            </a:r>
          </a:p>
        </p:txBody>
      </p:sp>
      <p:sp>
        <p:nvSpPr>
          <p:cNvPr id="4" name="Slide Number Placeholder 3">
            <a:extLst>
              <a:ext uri="{FF2B5EF4-FFF2-40B4-BE49-F238E27FC236}">
                <a16:creationId xmlns:a16="http://schemas.microsoft.com/office/drawing/2014/main" id="{4591F422-CAF4-4A38-B68C-7581DE673CF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5" name="Arrow: Right 4">
            <a:extLst>
              <a:ext uri="{FF2B5EF4-FFF2-40B4-BE49-F238E27FC236}">
                <a16:creationId xmlns:a16="http://schemas.microsoft.com/office/drawing/2014/main" id="{B02A7AFB-8961-4015-9656-75621C359D9D}"/>
              </a:ext>
            </a:extLst>
          </p:cNvPr>
          <p:cNvSpPr/>
          <p:nvPr/>
        </p:nvSpPr>
        <p:spPr>
          <a:xfrm>
            <a:off x="1308745" y="3052959"/>
            <a:ext cx="260861" cy="348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Arrow: Right 5">
            <a:extLst>
              <a:ext uri="{FF2B5EF4-FFF2-40B4-BE49-F238E27FC236}">
                <a16:creationId xmlns:a16="http://schemas.microsoft.com/office/drawing/2014/main" id="{731B197B-F969-4C6D-9559-4A17A8BA8EC3}"/>
              </a:ext>
            </a:extLst>
          </p:cNvPr>
          <p:cNvSpPr/>
          <p:nvPr/>
        </p:nvSpPr>
        <p:spPr>
          <a:xfrm flipH="1">
            <a:off x="8623528" y="2403692"/>
            <a:ext cx="753035" cy="34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145A3FE4-57C2-4DCB-8F9A-3A51C12C68F8}"/>
              </a:ext>
            </a:extLst>
          </p:cNvPr>
          <p:cNvSpPr/>
          <p:nvPr/>
        </p:nvSpPr>
        <p:spPr>
          <a:xfrm flipH="1">
            <a:off x="8713175" y="3158830"/>
            <a:ext cx="753035" cy="34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797CD12F-CBEF-4237-BC21-78416F09B0AC}"/>
              </a:ext>
            </a:extLst>
          </p:cNvPr>
          <p:cNvSpPr/>
          <p:nvPr/>
        </p:nvSpPr>
        <p:spPr>
          <a:xfrm>
            <a:off x="6633882" y="5728447"/>
            <a:ext cx="304800" cy="313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aphicFrame>
        <p:nvGraphicFramePr>
          <p:cNvPr id="20" name="Table 19">
            <a:extLst>
              <a:ext uri="{FF2B5EF4-FFF2-40B4-BE49-F238E27FC236}">
                <a16:creationId xmlns:a16="http://schemas.microsoft.com/office/drawing/2014/main" id="{655B6068-A39C-4E77-B02B-7CED4CA9D6DD}"/>
              </a:ext>
            </a:extLst>
          </p:cNvPr>
          <p:cNvGraphicFramePr>
            <a:graphicFrameLocks noGrp="1"/>
          </p:cNvGraphicFramePr>
          <p:nvPr>
            <p:extLst>
              <p:ext uri="{D42A27DB-BD31-4B8C-83A1-F6EECF244321}">
                <p14:modId xmlns:p14="http://schemas.microsoft.com/office/powerpoint/2010/main" val="534210710"/>
              </p:ext>
            </p:extLst>
          </p:nvPr>
        </p:nvGraphicFramePr>
        <p:xfrm>
          <a:off x="222096" y="3400960"/>
          <a:ext cx="4768960" cy="2950602"/>
        </p:xfrm>
        <a:graphic>
          <a:graphicData uri="http://schemas.openxmlformats.org/drawingml/2006/table">
            <a:tbl>
              <a:tblPr firstRow="1" bandRow="1">
                <a:tableStyleId>{5C22544A-7EE6-4342-B048-85BDC9FD1C3A}</a:tableStyleId>
              </a:tblPr>
              <a:tblGrid>
                <a:gridCol w="559118">
                  <a:extLst>
                    <a:ext uri="{9D8B030D-6E8A-4147-A177-3AD203B41FA5}">
                      <a16:colId xmlns:a16="http://schemas.microsoft.com/office/drawing/2014/main" val="1069144377"/>
                    </a:ext>
                  </a:extLst>
                </a:gridCol>
                <a:gridCol w="1000478">
                  <a:extLst>
                    <a:ext uri="{9D8B030D-6E8A-4147-A177-3AD203B41FA5}">
                      <a16:colId xmlns:a16="http://schemas.microsoft.com/office/drawing/2014/main" val="4266593020"/>
                    </a:ext>
                  </a:extLst>
                </a:gridCol>
                <a:gridCol w="1021976">
                  <a:extLst>
                    <a:ext uri="{9D8B030D-6E8A-4147-A177-3AD203B41FA5}">
                      <a16:colId xmlns:a16="http://schemas.microsoft.com/office/drawing/2014/main" val="156077111"/>
                    </a:ext>
                  </a:extLst>
                </a:gridCol>
                <a:gridCol w="2187388">
                  <a:extLst>
                    <a:ext uri="{9D8B030D-6E8A-4147-A177-3AD203B41FA5}">
                      <a16:colId xmlns:a16="http://schemas.microsoft.com/office/drawing/2014/main" val="832034678"/>
                    </a:ext>
                  </a:extLst>
                </a:gridCol>
              </a:tblGrid>
              <a:tr h="333211">
                <a:tc>
                  <a:txBody>
                    <a:bodyPr/>
                    <a:lstStyle/>
                    <a:p>
                      <a:r>
                        <a:rPr lang="en-US" sz="1400" dirty="0"/>
                        <a:t>Via</a:t>
                      </a:r>
                    </a:p>
                  </a:txBody>
                  <a:tcPr/>
                </a:tc>
                <a:tc>
                  <a:txBody>
                    <a:bodyPr/>
                    <a:lstStyle/>
                    <a:p>
                      <a:r>
                        <a:rPr lang="en-US" sz="1400" dirty="0"/>
                        <a:t>X coordinate</a:t>
                      </a:r>
                    </a:p>
                  </a:txBody>
                  <a:tcPr/>
                </a:tc>
                <a:tc>
                  <a:txBody>
                    <a:bodyPr/>
                    <a:lstStyle/>
                    <a:p>
                      <a:r>
                        <a:rPr lang="en-US" sz="1400" dirty="0"/>
                        <a:t>Y coordinate</a:t>
                      </a:r>
                    </a:p>
                  </a:txBody>
                  <a:tcPr/>
                </a:tc>
                <a:tc>
                  <a:txBody>
                    <a:bodyPr/>
                    <a:lstStyle/>
                    <a:p>
                      <a:r>
                        <a:rPr lang="en-US" sz="1400" dirty="0"/>
                        <a:t>Layer connection</a:t>
                      </a:r>
                    </a:p>
                  </a:txBody>
                  <a:tcPr/>
                </a:tc>
                <a:extLst>
                  <a:ext uri="{0D108BD9-81ED-4DB2-BD59-A6C34878D82A}">
                    <a16:rowId xmlns:a16="http://schemas.microsoft.com/office/drawing/2014/main" val="1361835152"/>
                  </a:ext>
                </a:extLst>
              </a:tr>
              <a:tr h="405407">
                <a:tc>
                  <a:txBody>
                    <a:bodyPr/>
                    <a:lstStyle/>
                    <a:p>
                      <a:r>
                        <a:rPr lang="en-US" sz="1400" dirty="0"/>
                        <a:t>VDD</a:t>
                      </a:r>
                    </a:p>
                  </a:txBody>
                  <a:tcPr/>
                </a:tc>
                <a:tc>
                  <a:txBody>
                    <a:bodyPr/>
                    <a:lstStyle/>
                    <a:p>
                      <a:r>
                        <a:rPr lang="en-US" sz="1400" dirty="0"/>
                        <a:t>-35</a:t>
                      </a:r>
                    </a:p>
                  </a:txBody>
                  <a:tcPr/>
                </a:tc>
                <a:tc>
                  <a:txBody>
                    <a:bodyPr/>
                    <a:lstStyle/>
                    <a:p>
                      <a:r>
                        <a:rPr lang="en-US" sz="1400" dirty="0"/>
                        <a:t>12</a:t>
                      </a:r>
                    </a:p>
                  </a:txBody>
                  <a:tcPr/>
                </a:tc>
                <a:tc>
                  <a:txBody>
                    <a:bodyPr/>
                    <a:lstStyle/>
                    <a:p>
                      <a:r>
                        <a:rPr lang="en-US" sz="1400" dirty="0"/>
                        <a:t>Signal02 to Plane01(VDD)</a:t>
                      </a:r>
                    </a:p>
                  </a:txBody>
                  <a:tcPr/>
                </a:tc>
                <a:extLst>
                  <a:ext uri="{0D108BD9-81ED-4DB2-BD59-A6C34878D82A}">
                    <a16:rowId xmlns:a16="http://schemas.microsoft.com/office/drawing/2014/main" val="1327385860"/>
                  </a:ext>
                </a:extLst>
              </a:tr>
              <a:tr h="405407">
                <a:tc>
                  <a:txBody>
                    <a:bodyPr/>
                    <a:lstStyle/>
                    <a:p>
                      <a:r>
                        <a:rPr lang="en-US" sz="1400" dirty="0"/>
                        <a:t>VDD</a:t>
                      </a:r>
                    </a:p>
                  </a:txBody>
                  <a:tcPr/>
                </a:tc>
                <a:tc>
                  <a:txBody>
                    <a:bodyPr/>
                    <a:lstStyle/>
                    <a:p>
                      <a:r>
                        <a:rPr lang="en-US" sz="1400" dirty="0"/>
                        <a:t>-47.5</a:t>
                      </a:r>
                    </a:p>
                  </a:txBody>
                  <a:tcPr/>
                </a:tc>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Signal02 to Plane01(VDD)</a:t>
                      </a:r>
                    </a:p>
                  </a:txBody>
                  <a:tcPr/>
                </a:tc>
                <a:extLst>
                  <a:ext uri="{0D108BD9-81ED-4DB2-BD59-A6C34878D82A}">
                    <a16:rowId xmlns:a16="http://schemas.microsoft.com/office/drawing/2014/main" val="3410022928"/>
                  </a:ext>
                </a:extLst>
              </a:tr>
              <a:tr h="405407">
                <a:tc>
                  <a:txBody>
                    <a:bodyPr/>
                    <a:lstStyle/>
                    <a:p>
                      <a:r>
                        <a:rPr lang="en-US" sz="1400" dirty="0"/>
                        <a:t>VDD</a:t>
                      </a:r>
                    </a:p>
                  </a:txBody>
                  <a:tcPr/>
                </a:tc>
                <a:tc>
                  <a:txBody>
                    <a:bodyPr/>
                    <a:lstStyle/>
                    <a:p>
                      <a:r>
                        <a:rPr lang="en-US" sz="1400" dirty="0"/>
                        <a:t>-25</a:t>
                      </a:r>
                    </a:p>
                  </a:txBody>
                  <a:tcPr/>
                </a:tc>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Signal02 to Plane01(VDD)</a:t>
                      </a:r>
                    </a:p>
                  </a:txBody>
                  <a:tcPr/>
                </a:tc>
                <a:extLst>
                  <a:ext uri="{0D108BD9-81ED-4DB2-BD59-A6C34878D82A}">
                    <a16:rowId xmlns:a16="http://schemas.microsoft.com/office/drawing/2014/main" val="3128517538"/>
                  </a:ext>
                </a:extLst>
              </a:tr>
              <a:tr h="405407">
                <a:tc>
                  <a:txBody>
                    <a:bodyPr/>
                    <a:lstStyle/>
                    <a:p>
                      <a:r>
                        <a:rPr lang="en-US" sz="1400" dirty="0"/>
                        <a:t>GND</a:t>
                      </a:r>
                    </a:p>
                  </a:txBody>
                  <a:tcPr/>
                </a:tc>
                <a:tc>
                  <a:txBody>
                    <a:bodyPr/>
                    <a:lstStyle/>
                    <a:p>
                      <a:r>
                        <a:rPr lang="en-US" sz="1400" dirty="0"/>
                        <a:t>-35</a:t>
                      </a:r>
                    </a:p>
                  </a:txBody>
                  <a:tcPr/>
                </a:tc>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Signal02 to Plane21(GND)</a:t>
                      </a:r>
                    </a:p>
                  </a:txBody>
                  <a:tcPr/>
                </a:tc>
                <a:extLst>
                  <a:ext uri="{0D108BD9-81ED-4DB2-BD59-A6C34878D82A}">
                    <a16:rowId xmlns:a16="http://schemas.microsoft.com/office/drawing/2014/main" val="3914575313"/>
                  </a:ext>
                </a:extLst>
              </a:tr>
              <a:tr h="405407">
                <a:tc>
                  <a:txBody>
                    <a:bodyPr/>
                    <a:lstStyle/>
                    <a:p>
                      <a:r>
                        <a:rPr lang="en-US" sz="1400" dirty="0"/>
                        <a:t>GND</a:t>
                      </a:r>
                    </a:p>
                  </a:txBody>
                  <a:tcPr/>
                </a:tc>
                <a:tc>
                  <a:txBody>
                    <a:bodyPr/>
                    <a:lstStyle/>
                    <a:p>
                      <a:r>
                        <a:rPr lang="en-US" sz="1400" dirty="0"/>
                        <a:t>-47.5</a:t>
                      </a:r>
                    </a:p>
                  </a:txBody>
                  <a:tcPr/>
                </a:tc>
                <a:tc>
                  <a:txBody>
                    <a:bodyPr/>
                    <a:lstStyle/>
                    <a:p>
                      <a:r>
                        <a:rPr lang="en-US" sz="1400" dirty="0"/>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Signal02 to Plane21(GND)</a:t>
                      </a:r>
                    </a:p>
                  </a:txBody>
                  <a:tcPr/>
                </a:tc>
                <a:extLst>
                  <a:ext uri="{0D108BD9-81ED-4DB2-BD59-A6C34878D82A}">
                    <a16:rowId xmlns:a16="http://schemas.microsoft.com/office/drawing/2014/main" val="3239398478"/>
                  </a:ext>
                </a:extLst>
              </a:tr>
              <a:tr h="405407">
                <a:tc>
                  <a:txBody>
                    <a:bodyPr/>
                    <a:lstStyle/>
                    <a:p>
                      <a:r>
                        <a:rPr lang="en-US" sz="1400" dirty="0"/>
                        <a:t>GND</a:t>
                      </a:r>
                    </a:p>
                  </a:txBody>
                  <a:tcPr/>
                </a:tc>
                <a:tc>
                  <a:txBody>
                    <a:bodyPr/>
                    <a:lstStyle/>
                    <a:p>
                      <a:r>
                        <a:rPr lang="en-US" sz="1400" dirty="0"/>
                        <a:t>-25</a:t>
                      </a:r>
                    </a:p>
                  </a:txBody>
                  <a:tcPr/>
                </a:tc>
                <a:tc>
                  <a:txBody>
                    <a:bodyPr/>
                    <a:lstStyle/>
                    <a:p>
                      <a:r>
                        <a:rPr lang="en-US" sz="1400" dirty="0"/>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Signal02 to Plane21(GND)</a:t>
                      </a:r>
                    </a:p>
                  </a:txBody>
                  <a:tcPr/>
                </a:tc>
                <a:extLst>
                  <a:ext uri="{0D108BD9-81ED-4DB2-BD59-A6C34878D82A}">
                    <a16:rowId xmlns:a16="http://schemas.microsoft.com/office/drawing/2014/main" val="2790216892"/>
                  </a:ext>
                </a:extLst>
              </a:tr>
            </a:tbl>
          </a:graphicData>
        </a:graphic>
      </p:graphicFrame>
      <p:sp>
        <p:nvSpPr>
          <p:cNvPr id="13" name="Arrow: Right 12">
            <a:extLst>
              <a:ext uri="{FF2B5EF4-FFF2-40B4-BE49-F238E27FC236}">
                <a16:creationId xmlns:a16="http://schemas.microsoft.com/office/drawing/2014/main" id="{D69C57F6-508E-4285-9D8E-E95B658B57AC}"/>
              </a:ext>
            </a:extLst>
          </p:cNvPr>
          <p:cNvSpPr/>
          <p:nvPr/>
        </p:nvSpPr>
        <p:spPr>
          <a:xfrm flipH="1">
            <a:off x="9224682" y="4876261"/>
            <a:ext cx="591671" cy="384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B6C6A28D-6BD4-416E-8FC9-AAB4B93EC65C}"/>
              </a:ext>
            </a:extLst>
          </p:cNvPr>
          <p:cNvSpPr/>
          <p:nvPr/>
        </p:nvSpPr>
        <p:spPr>
          <a:xfrm>
            <a:off x="1439175" y="4773297"/>
            <a:ext cx="278193" cy="411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TextBox 21">
            <a:extLst>
              <a:ext uri="{FF2B5EF4-FFF2-40B4-BE49-F238E27FC236}">
                <a16:creationId xmlns:a16="http://schemas.microsoft.com/office/drawing/2014/main" id="{E498FAF5-A68D-455E-AF6A-8EB981EDD87A}"/>
              </a:ext>
            </a:extLst>
          </p:cNvPr>
          <p:cNvSpPr txBox="1"/>
          <p:nvPr/>
        </p:nvSpPr>
        <p:spPr>
          <a:xfrm>
            <a:off x="6696635" y="959224"/>
            <a:ext cx="4823012" cy="923330"/>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VDD </a:t>
            </a:r>
            <a:r>
              <a:rPr lang="en-US" dirty="0" err="1"/>
              <a:t>vias</a:t>
            </a:r>
            <a:r>
              <a:rPr lang="en-US" dirty="0"/>
              <a:t> will be from Signal02 to Plane01</a:t>
            </a:r>
          </a:p>
          <a:p>
            <a:pPr marL="285750" indent="-285750">
              <a:buFont typeface="Arial" panose="020B0604020202020204" pitchFamily="34" charset="0"/>
              <a:buChar char="•"/>
            </a:pPr>
            <a:r>
              <a:rPr lang="en-US" dirty="0"/>
              <a:t>GND </a:t>
            </a:r>
            <a:r>
              <a:rPr lang="en-US" dirty="0" err="1"/>
              <a:t>vias</a:t>
            </a:r>
            <a:r>
              <a:rPr lang="en-US" dirty="0"/>
              <a:t> will be from Signal02 to Plane02</a:t>
            </a:r>
          </a:p>
        </p:txBody>
      </p:sp>
    </p:spTree>
    <p:extLst>
      <p:ext uri="{BB962C8B-B14F-4D97-AF65-F5344CB8AC3E}">
        <p14:creationId xmlns:p14="http://schemas.microsoft.com/office/powerpoint/2010/main" val="118632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230578" y="169764"/>
            <a:ext cx="11004176" cy="538012"/>
          </a:xfrm>
        </p:spPr>
        <p:txBody>
          <a:bodyPr>
            <a:normAutofit fontScale="90000"/>
          </a:bodyPr>
          <a:lstStyle/>
          <a:p>
            <a:r>
              <a:rPr lang="en-US" dirty="0"/>
              <a:t>IV. Setup a 5 layer PCB model in </a:t>
            </a:r>
            <a:r>
              <a:rPr lang="en-US" dirty="0" err="1"/>
              <a:t>PowerSI</a:t>
            </a:r>
            <a:r>
              <a:rPr lang="en-US" dirty="0"/>
              <a:t>-Step 7</a:t>
            </a:r>
          </a:p>
        </p:txBody>
      </p:sp>
      <p:sp>
        <p:nvSpPr>
          <p:cNvPr id="3" name="TextBox 2">
            <a:extLst>
              <a:ext uri="{FF2B5EF4-FFF2-40B4-BE49-F238E27FC236}">
                <a16:creationId xmlns:a16="http://schemas.microsoft.com/office/drawing/2014/main" id="{B695FAF6-73E0-4052-99FD-D55D467920EF}"/>
              </a:ext>
            </a:extLst>
          </p:cNvPr>
          <p:cNvSpPr txBox="1"/>
          <p:nvPr/>
        </p:nvSpPr>
        <p:spPr>
          <a:xfrm>
            <a:off x="341231" y="568897"/>
            <a:ext cx="5471178" cy="646331"/>
          </a:xfrm>
          <a:prstGeom prst="rect">
            <a:avLst/>
          </a:prstGeom>
          <a:noFill/>
        </p:spPr>
        <p:txBody>
          <a:bodyPr wrap="none" rtlCol="0">
            <a:spAutoFit/>
          </a:bodyPr>
          <a:lstStyle/>
          <a:p>
            <a:pPr marL="285750" indent="-285750">
              <a:buFont typeface="Arial" panose="020B0604020202020204" pitchFamily="34" charset="0"/>
              <a:buChar char="•"/>
            </a:pPr>
            <a:r>
              <a:rPr lang="en-US" dirty="0"/>
              <a:t>PCB should look like image below after via placement</a:t>
            </a:r>
          </a:p>
          <a:p>
            <a:pPr marL="285750" indent="-285750">
              <a:buFont typeface="Arial" panose="020B0604020202020204" pitchFamily="34" charset="0"/>
              <a:buChar char="•"/>
            </a:pPr>
            <a:r>
              <a:rPr lang="en-US" dirty="0"/>
              <a:t>Note the via labeling for devices and VRM</a:t>
            </a:r>
          </a:p>
        </p:txBody>
      </p:sp>
      <p:pic>
        <p:nvPicPr>
          <p:cNvPr id="4" name="Picture 3">
            <a:extLst>
              <a:ext uri="{FF2B5EF4-FFF2-40B4-BE49-F238E27FC236}">
                <a16:creationId xmlns:a16="http://schemas.microsoft.com/office/drawing/2014/main" id="{B2A6C8D3-EF80-466E-9065-1837D61B59D4}"/>
              </a:ext>
            </a:extLst>
          </p:cNvPr>
          <p:cNvPicPr>
            <a:picLocks noChangeAspect="1"/>
          </p:cNvPicPr>
          <p:nvPr/>
        </p:nvPicPr>
        <p:blipFill>
          <a:blip r:embed="rId2"/>
          <a:stretch>
            <a:fillRect/>
          </a:stretch>
        </p:blipFill>
        <p:spPr>
          <a:xfrm>
            <a:off x="697999" y="1215228"/>
            <a:ext cx="9554203" cy="4953362"/>
          </a:xfrm>
          <a:prstGeom prst="rect">
            <a:avLst/>
          </a:prstGeom>
        </p:spPr>
      </p:pic>
      <p:sp>
        <p:nvSpPr>
          <p:cNvPr id="5" name="TextBox 4">
            <a:extLst>
              <a:ext uri="{FF2B5EF4-FFF2-40B4-BE49-F238E27FC236}">
                <a16:creationId xmlns:a16="http://schemas.microsoft.com/office/drawing/2014/main" id="{FEF758AD-00A2-4BE7-A0C9-A28D9867939D}"/>
              </a:ext>
            </a:extLst>
          </p:cNvPr>
          <p:cNvSpPr txBox="1"/>
          <p:nvPr/>
        </p:nvSpPr>
        <p:spPr>
          <a:xfrm>
            <a:off x="2962835" y="4091252"/>
            <a:ext cx="941294" cy="369332"/>
          </a:xfrm>
          <a:prstGeom prst="rect">
            <a:avLst/>
          </a:prstGeom>
          <a:noFill/>
        </p:spPr>
        <p:txBody>
          <a:bodyPr wrap="square" rtlCol="0">
            <a:spAutoFit/>
          </a:bodyPr>
          <a:lstStyle/>
          <a:p>
            <a:r>
              <a:rPr lang="en-US" dirty="0">
                <a:solidFill>
                  <a:schemeClr val="bg1">
                    <a:lumMod val="95000"/>
                  </a:schemeClr>
                </a:solidFill>
              </a:rPr>
              <a:t>VRM</a:t>
            </a:r>
          </a:p>
        </p:txBody>
      </p:sp>
      <p:sp>
        <p:nvSpPr>
          <p:cNvPr id="6" name="TextBox 5">
            <a:extLst>
              <a:ext uri="{FF2B5EF4-FFF2-40B4-BE49-F238E27FC236}">
                <a16:creationId xmlns:a16="http://schemas.microsoft.com/office/drawing/2014/main" id="{1A94E8AE-DBE4-4B96-BBBF-8BCF8CDBC212}"/>
              </a:ext>
            </a:extLst>
          </p:cNvPr>
          <p:cNvSpPr txBox="1"/>
          <p:nvPr/>
        </p:nvSpPr>
        <p:spPr>
          <a:xfrm>
            <a:off x="4617763" y="3487271"/>
            <a:ext cx="1114903" cy="369332"/>
          </a:xfrm>
          <a:prstGeom prst="rect">
            <a:avLst/>
          </a:prstGeom>
          <a:noFill/>
        </p:spPr>
        <p:txBody>
          <a:bodyPr wrap="square" rtlCol="0">
            <a:spAutoFit/>
          </a:bodyPr>
          <a:lstStyle/>
          <a:p>
            <a:r>
              <a:rPr lang="en-US" dirty="0">
                <a:solidFill>
                  <a:schemeClr val="bg1">
                    <a:lumMod val="95000"/>
                  </a:schemeClr>
                </a:solidFill>
              </a:rPr>
              <a:t>Device 1</a:t>
            </a:r>
          </a:p>
        </p:txBody>
      </p:sp>
      <p:sp>
        <p:nvSpPr>
          <p:cNvPr id="18" name="TextBox 17">
            <a:extLst>
              <a:ext uri="{FF2B5EF4-FFF2-40B4-BE49-F238E27FC236}">
                <a16:creationId xmlns:a16="http://schemas.microsoft.com/office/drawing/2014/main" id="{ABA0215E-B68F-4F4F-819E-66D464DC4B70}"/>
              </a:ext>
            </a:extLst>
          </p:cNvPr>
          <p:cNvSpPr txBox="1"/>
          <p:nvPr/>
        </p:nvSpPr>
        <p:spPr>
          <a:xfrm>
            <a:off x="4917648" y="4643264"/>
            <a:ext cx="1114903" cy="369332"/>
          </a:xfrm>
          <a:prstGeom prst="rect">
            <a:avLst/>
          </a:prstGeom>
          <a:noFill/>
        </p:spPr>
        <p:txBody>
          <a:bodyPr wrap="square" rtlCol="0">
            <a:spAutoFit/>
          </a:bodyPr>
          <a:lstStyle/>
          <a:p>
            <a:r>
              <a:rPr lang="en-US" dirty="0">
                <a:solidFill>
                  <a:schemeClr val="bg1">
                    <a:lumMod val="95000"/>
                  </a:schemeClr>
                </a:solidFill>
              </a:rPr>
              <a:t>Device 2</a:t>
            </a:r>
          </a:p>
        </p:txBody>
      </p:sp>
      <p:sp>
        <p:nvSpPr>
          <p:cNvPr id="7" name="Slide Number Placeholder 6">
            <a:extLst>
              <a:ext uri="{FF2B5EF4-FFF2-40B4-BE49-F238E27FC236}">
                <a16:creationId xmlns:a16="http://schemas.microsoft.com/office/drawing/2014/main" id="{830039B8-6DF4-4D37-8439-C5EF50D967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Tree>
    <p:extLst>
      <p:ext uri="{BB962C8B-B14F-4D97-AF65-F5344CB8AC3E}">
        <p14:creationId xmlns:p14="http://schemas.microsoft.com/office/powerpoint/2010/main" val="1826190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757518" y="481666"/>
            <a:ext cx="10515600" cy="701675"/>
          </a:xfrm>
        </p:spPr>
        <p:txBody>
          <a:bodyPr>
            <a:normAutofit/>
          </a:bodyPr>
          <a:lstStyle/>
          <a:p>
            <a:r>
              <a:rPr lang="en-US" dirty="0"/>
              <a:t>V. Setup for simulating with Spatial Workflow</a:t>
            </a:r>
          </a:p>
        </p:txBody>
      </p:sp>
      <p:sp>
        <p:nvSpPr>
          <p:cNvPr id="4" name="TextBox 3">
            <a:extLst>
              <a:ext uri="{FF2B5EF4-FFF2-40B4-BE49-F238E27FC236}">
                <a16:creationId xmlns:a16="http://schemas.microsoft.com/office/drawing/2014/main" id="{3A148960-7842-4CED-A88F-0FF6BFB7BD8B}"/>
              </a:ext>
            </a:extLst>
          </p:cNvPr>
          <p:cNvSpPr txBox="1"/>
          <p:nvPr/>
        </p:nvSpPr>
        <p:spPr>
          <a:xfrm>
            <a:off x="757518" y="1181250"/>
            <a:ext cx="5065059" cy="923330"/>
          </a:xfrm>
          <a:prstGeom prst="rect">
            <a:avLst/>
          </a:prstGeom>
          <a:noFill/>
        </p:spPr>
        <p:txBody>
          <a:bodyPr wrap="square" rtlCol="0">
            <a:spAutoFit/>
          </a:bodyPr>
          <a:lstStyle/>
          <a:p>
            <a:pPr marL="342900" indent="-342900">
              <a:buFont typeface="+mj-lt"/>
              <a:buAutoNum type="arabicPeriod"/>
            </a:pPr>
            <a:r>
              <a:rPr lang="en-US" dirty="0"/>
              <a:t>Click on File</a:t>
            </a:r>
          </a:p>
          <a:p>
            <a:pPr marL="342900" indent="-342900">
              <a:buFont typeface="+mj-lt"/>
              <a:buAutoNum type="arabicPeriod"/>
            </a:pPr>
            <a:r>
              <a:rPr lang="en-US" dirty="0"/>
              <a:t>Click on Switch Workflow</a:t>
            </a:r>
          </a:p>
          <a:p>
            <a:pPr marL="342900" indent="-342900">
              <a:buFont typeface="+mj-lt"/>
              <a:buAutoNum type="arabicPeriod"/>
            </a:pPr>
            <a:r>
              <a:rPr lang="en-US" dirty="0"/>
              <a:t>Select Noise Coupling analysis </a:t>
            </a:r>
          </a:p>
        </p:txBody>
      </p:sp>
      <p:pic>
        <p:nvPicPr>
          <p:cNvPr id="5" name="Picture 4">
            <a:extLst>
              <a:ext uri="{FF2B5EF4-FFF2-40B4-BE49-F238E27FC236}">
                <a16:creationId xmlns:a16="http://schemas.microsoft.com/office/drawing/2014/main" id="{8A8DA69F-1942-47E0-BD19-A5E3408468E8}"/>
              </a:ext>
            </a:extLst>
          </p:cNvPr>
          <p:cNvPicPr>
            <a:picLocks noChangeAspect="1"/>
          </p:cNvPicPr>
          <p:nvPr/>
        </p:nvPicPr>
        <p:blipFill>
          <a:blip r:embed="rId2"/>
          <a:stretch>
            <a:fillRect/>
          </a:stretch>
        </p:blipFill>
        <p:spPr>
          <a:xfrm>
            <a:off x="1174375" y="2383078"/>
            <a:ext cx="3010320" cy="4067743"/>
          </a:xfrm>
          <a:prstGeom prst="rect">
            <a:avLst/>
          </a:prstGeom>
        </p:spPr>
      </p:pic>
      <p:pic>
        <p:nvPicPr>
          <p:cNvPr id="6" name="Picture 5">
            <a:extLst>
              <a:ext uri="{FF2B5EF4-FFF2-40B4-BE49-F238E27FC236}">
                <a16:creationId xmlns:a16="http://schemas.microsoft.com/office/drawing/2014/main" id="{F502E850-C798-4E82-B5F6-D4A5E8A9D677}"/>
              </a:ext>
            </a:extLst>
          </p:cNvPr>
          <p:cNvPicPr>
            <a:picLocks noChangeAspect="1"/>
          </p:cNvPicPr>
          <p:nvPr/>
        </p:nvPicPr>
        <p:blipFill>
          <a:blip r:embed="rId3"/>
          <a:stretch>
            <a:fillRect/>
          </a:stretch>
        </p:blipFill>
        <p:spPr>
          <a:xfrm>
            <a:off x="4179746" y="2496081"/>
            <a:ext cx="6837879" cy="3985038"/>
          </a:xfrm>
          <a:prstGeom prst="rect">
            <a:avLst/>
          </a:prstGeom>
        </p:spPr>
      </p:pic>
      <p:sp>
        <p:nvSpPr>
          <p:cNvPr id="3" name="Slide Number Placeholder 2">
            <a:extLst>
              <a:ext uri="{FF2B5EF4-FFF2-40B4-BE49-F238E27FC236}">
                <a16:creationId xmlns:a16="http://schemas.microsoft.com/office/drawing/2014/main" id="{D999A7FC-56D0-4ABF-BA4C-F97E4AB671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7" name="Arrow: Right 6">
            <a:extLst>
              <a:ext uri="{FF2B5EF4-FFF2-40B4-BE49-F238E27FC236}">
                <a16:creationId xmlns:a16="http://schemas.microsoft.com/office/drawing/2014/main" id="{898DB9C1-706C-4461-A7EA-15A7F29514E6}"/>
              </a:ext>
            </a:extLst>
          </p:cNvPr>
          <p:cNvSpPr/>
          <p:nvPr/>
        </p:nvSpPr>
        <p:spPr>
          <a:xfrm>
            <a:off x="757518" y="2689412"/>
            <a:ext cx="497541" cy="28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Arrow: Right 7">
            <a:extLst>
              <a:ext uri="{FF2B5EF4-FFF2-40B4-BE49-F238E27FC236}">
                <a16:creationId xmlns:a16="http://schemas.microsoft.com/office/drawing/2014/main" id="{8D61DD60-5E9A-4942-808D-481A5EA8D862}"/>
              </a:ext>
            </a:extLst>
          </p:cNvPr>
          <p:cNvSpPr/>
          <p:nvPr/>
        </p:nvSpPr>
        <p:spPr>
          <a:xfrm>
            <a:off x="609600" y="4787153"/>
            <a:ext cx="564775" cy="430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Arrow: Right 8">
            <a:extLst>
              <a:ext uri="{FF2B5EF4-FFF2-40B4-BE49-F238E27FC236}">
                <a16:creationId xmlns:a16="http://schemas.microsoft.com/office/drawing/2014/main" id="{F2AE98A9-C911-464A-8957-5EB49002EAF2}"/>
              </a:ext>
            </a:extLst>
          </p:cNvPr>
          <p:cNvSpPr/>
          <p:nvPr/>
        </p:nvSpPr>
        <p:spPr>
          <a:xfrm flipH="1">
            <a:off x="8489576" y="3048000"/>
            <a:ext cx="48409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68726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497542" y="338693"/>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578779" y="990893"/>
            <a:ext cx="8982636" cy="1754326"/>
          </a:xfrm>
          <a:prstGeom prst="rect">
            <a:avLst/>
          </a:prstGeom>
          <a:noFill/>
        </p:spPr>
        <p:txBody>
          <a:bodyPr wrap="square" rtlCol="0">
            <a:spAutoFit/>
          </a:bodyPr>
          <a:lstStyle/>
          <a:p>
            <a:r>
              <a:rPr lang="en-US" b="1" dirty="0"/>
              <a:t>Add two excitation sources to layout to represent the active components in the design</a:t>
            </a:r>
          </a:p>
          <a:p>
            <a:r>
              <a:rPr lang="en-US" b="1" dirty="0"/>
              <a:t>Steps:</a:t>
            </a:r>
          </a:p>
          <a:p>
            <a:pPr marL="342900" indent="-342900">
              <a:buAutoNum type="arabicPeriod"/>
            </a:pPr>
            <a:r>
              <a:rPr lang="en-US" dirty="0"/>
              <a:t>Click Setup Excitation</a:t>
            </a:r>
          </a:p>
          <a:p>
            <a:pPr marL="342900" indent="-342900">
              <a:buAutoNum type="arabicPeriod"/>
            </a:pPr>
            <a:r>
              <a:rPr lang="en-US" dirty="0"/>
              <a:t>Click on Define excitations manually then </a:t>
            </a:r>
          </a:p>
          <a:p>
            <a:pPr marL="342900" indent="-342900">
              <a:buAutoNum type="arabicPeriod"/>
            </a:pPr>
            <a:r>
              <a:rPr lang="en-US" dirty="0"/>
              <a:t>Click on Finish</a:t>
            </a:r>
          </a:p>
          <a:p>
            <a:pPr marL="342900" indent="-342900">
              <a:buAutoNum type="arabicPeriod"/>
            </a:pPr>
            <a:endParaRPr lang="en-US" dirty="0"/>
          </a:p>
        </p:txBody>
      </p:sp>
      <p:pic>
        <p:nvPicPr>
          <p:cNvPr id="7" name="Picture 6">
            <a:extLst>
              <a:ext uri="{FF2B5EF4-FFF2-40B4-BE49-F238E27FC236}">
                <a16:creationId xmlns:a16="http://schemas.microsoft.com/office/drawing/2014/main" id="{D3940AD1-3570-4050-85F3-889D1B40AF24}"/>
              </a:ext>
            </a:extLst>
          </p:cNvPr>
          <p:cNvPicPr>
            <a:picLocks noChangeAspect="1"/>
          </p:cNvPicPr>
          <p:nvPr/>
        </p:nvPicPr>
        <p:blipFill>
          <a:blip r:embed="rId2"/>
          <a:stretch>
            <a:fillRect/>
          </a:stretch>
        </p:blipFill>
        <p:spPr>
          <a:xfrm>
            <a:off x="2348752" y="2745219"/>
            <a:ext cx="4836701" cy="3441610"/>
          </a:xfrm>
          <a:prstGeom prst="rect">
            <a:avLst/>
          </a:prstGeom>
        </p:spPr>
      </p:pic>
      <p:sp>
        <p:nvSpPr>
          <p:cNvPr id="5" name="Arrow: Right 4">
            <a:extLst>
              <a:ext uri="{FF2B5EF4-FFF2-40B4-BE49-F238E27FC236}">
                <a16:creationId xmlns:a16="http://schemas.microsoft.com/office/drawing/2014/main" id="{B46DB6F4-5788-4F7D-9242-332ED34A9D24}"/>
              </a:ext>
            </a:extLst>
          </p:cNvPr>
          <p:cNvSpPr/>
          <p:nvPr/>
        </p:nvSpPr>
        <p:spPr>
          <a:xfrm>
            <a:off x="3657600" y="4213412"/>
            <a:ext cx="744071"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Arrow: Right 5">
            <a:extLst>
              <a:ext uri="{FF2B5EF4-FFF2-40B4-BE49-F238E27FC236}">
                <a16:creationId xmlns:a16="http://schemas.microsoft.com/office/drawing/2014/main" id="{60ACB21E-2539-4E3B-86E7-441583CB231F}"/>
              </a:ext>
            </a:extLst>
          </p:cNvPr>
          <p:cNvSpPr/>
          <p:nvPr/>
        </p:nvSpPr>
        <p:spPr>
          <a:xfrm flipH="1">
            <a:off x="5764307" y="4210237"/>
            <a:ext cx="448235" cy="255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Slide Number Placeholder 3">
            <a:extLst>
              <a:ext uri="{FF2B5EF4-FFF2-40B4-BE49-F238E27FC236}">
                <a16:creationId xmlns:a16="http://schemas.microsoft.com/office/drawing/2014/main" id="{25872FED-E0DE-418A-9407-D04A0A9154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8" name="Arrow: Right 7">
            <a:extLst>
              <a:ext uri="{FF2B5EF4-FFF2-40B4-BE49-F238E27FC236}">
                <a16:creationId xmlns:a16="http://schemas.microsoft.com/office/drawing/2014/main" id="{B5C845A7-10D1-402F-9E83-C4046CA7CFE7}"/>
              </a:ext>
            </a:extLst>
          </p:cNvPr>
          <p:cNvSpPr/>
          <p:nvPr/>
        </p:nvSpPr>
        <p:spPr>
          <a:xfrm flipH="1">
            <a:off x="6961335" y="5867107"/>
            <a:ext cx="448235" cy="255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22276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757518" y="249147"/>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897874" y="871816"/>
            <a:ext cx="8982636" cy="1815882"/>
          </a:xfrm>
          <a:prstGeom prst="rect">
            <a:avLst/>
          </a:prstGeom>
          <a:noFill/>
        </p:spPr>
        <p:txBody>
          <a:bodyPr wrap="square" rtlCol="0">
            <a:spAutoFit/>
          </a:bodyPr>
          <a:lstStyle/>
          <a:p>
            <a:r>
              <a:rPr lang="en-US" sz="1600" b="1" dirty="0"/>
              <a:t>Define first model Sink1:</a:t>
            </a:r>
          </a:p>
          <a:p>
            <a:pPr marL="342900" indent="-342900">
              <a:buFont typeface="+mj-lt"/>
              <a:buAutoNum type="arabicPeriod"/>
            </a:pPr>
            <a:r>
              <a:rPr lang="en-US" sz="1600" dirty="0"/>
              <a:t>Click New button in the Component Manager to select New Model Definition</a:t>
            </a:r>
          </a:p>
          <a:p>
            <a:pPr marL="342900" indent="-342900">
              <a:buFont typeface="+mj-lt"/>
              <a:buAutoNum type="arabicPeriod"/>
            </a:pPr>
            <a:r>
              <a:rPr lang="en-US" sz="1600" dirty="0"/>
              <a:t>Select New Model Definition</a:t>
            </a:r>
          </a:p>
          <a:p>
            <a:pPr marL="342900" indent="-342900">
              <a:buFont typeface="+mj-lt"/>
              <a:buAutoNum type="arabicPeriod"/>
            </a:pPr>
            <a:r>
              <a:rPr lang="en-US" sz="1600" dirty="0"/>
              <a:t>Click ok</a:t>
            </a:r>
          </a:p>
          <a:p>
            <a:pPr marL="342900" indent="-342900">
              <a:buFont typeface="+mj-lt"/>
              <a:buAutoNum type="arabicPeriod"/>
            </a:pPr>
            <a:r>
              <a:rPr lang="en-US" sz="1600" dirty="0"/>
              <a:t>Name New Model Sink1</a:t>
            </a:r>
          </a:p>
          <a:p>
            <a:pPr marL="342900" indent="-342900">
              <a:buFont typeface="+mj-lt"/>
              <a:buAutoNum type="arabicPeriod"/>
            </a:pPr>
            <a:r>
              <a:rPr lang="en-US" sz="1600" dirty="0"/>
              <a:t>Provide two external nodes 1 and 2</a:t>
            </a:r>
          </a:p>
          <a:p>
            <a:pPr marL="342900" indent="-342900">
              <a:buFont typeface="+mj-lt"/>
              <a:buAutoNum type="arabicPeriod"/>
            </a:pPr>
            <a:r>
              <a:rPr lang="en-US" sz="1600" dirty="0"/>
              <a:t>Define an AC source of 100 mA</a:t>
            </a:r>
          </a:p>
        </p:txBody>
      </p:sp>
      <p:pic>
        <p:nvPicPr>
          <p:cNvPr id="12" name="Picture 11">
            <a:extLst>
              <a:ext uri="{FF2B5EF4-FFF2-40B4-BE49-F238E27FC236}">
                <a16:creationId xmlns:a16="http://schemas.microsoft.com/office/drawing/2014/main" id="{70B18861-15F7-4951-9BA3-6C47A7F2113E}"/>
              </a:ext>
            </a:extLst>
          </p:cNvPr>
          <p:cNvPicPr>
            <a:picLocks noChangeAspect="1"/>
          </p:cNvPicPr>
          <p:nvPr/>
        </p:nvPicPr>
        <p:blipFill>
          <a:blip r:embed="rId2"/>
          <a:stretch>
            <a:fillRect/>
          </a:stretch>
        </p:blipFill>
        <p:spPr>
          <a:xfrm>
            <a:off x="6015318" y="2646311"/>
            <a:ext cx="4399216" cy="3730023"/>
          </a:xfrm>
          <a:prstGeom prst="rect">
            <a:avLst/>
          </a:prstGeom>
        </p:spPr>
      </p:pic>
      <p:pic>
        <p:nvPicPr>
          <p:cNvPr id="13" name="Picture 12">
            <a:extLst>
              <a:ext uri="{FF2B5EF4-FFF2-40B4-BE49-F238E27FC236}">
                <a16:creationId xmlns:a16="http://schemas.microsoft.com/office/drawing/2014/main" id="{3FFF215F-4442-41F1-8899-8D68FFB4A8C3}"/>
              </a:ext>
            </a:extLst>
          </p:cNvPr>
          <p:cNvPicPr>
            <a:picLocks noChangeAspect="1"/>
          </p:cNvPicPr>
          <p:nvPr/>
        </p:nvPicPr>
        <p:blipFill>
          <a:blip r:embed="rId3"/>
          <a:stretch>
            <a:fillRect/>
          </a:stretch>
        </p:blipFill>
        <p:spPr>
          <a:xfrm>
            <a:off x="757518" y="2606160"/>
            <a:ext cx="4836701" cy="3770174"/>
          </a:xfrm>
          <a:prstGeom prst="rect">
            <a:avLst/>
          </a:prstGeom>
        </p:spPr>
      </p:pic>
      <p:sp>
        <p:nvSpPr>
          <p:cNvPr id="14" name="Arrow: Right 13">
            <a:extLst>
              <a:ext uri="{FF2B5EF4-FFF2-40B4-BE49-F238E27FC236}">
                <a16:creationId xmlns:a16="http://schemas.microsoft.com/office/drawing/2014/main" id="{B52D911E-A438-402F-A03C-F44D07B8D4DA}"/>
              </a:ext>
            </a:extLst>
          </p:cNvPr>
          <p:cNvSpPr/>
          <p:nvPr/>
        </p:nvSpPr>
        <p:spPr>
          <a:xfrm rot="19975963">
            <a:off x="3666325" y="4817807"/>
            <a:ext cx="618564" cy="161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Arrow: Right 14">
            <a:extLst>
              <a:ext uri="{FF2B5EF4-FFF2-40B4-BE49-F238E27FC236}">
                <a16:creationId xmlns:a16="http://schemas.microsoft.com/office/drawing/2014/main" id="{2424E813-AD42-40EB-87D7-E66DAC89E425}"/>
              </a:ext>
            </a:extLst>
          </p:cNvPr>
          <p:cNvSpPr/>
          <p:nvPr/>
        </p:nvSpPr>
        <p:spPr>
          <a:xfrm>
            <a:off x="1699610" y="3649990"/>
            <a:ext cx="582706" cy="13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Arrow: Right 15">
            <a:extLst>
              <a:ext uri="{FF2B5EF4-FFF2-40B4-BE49-F238E27FC236}">
                <a16:creationId xmlns:a16="http://schemas.microsoft.com/office/drawing/2014/main" id="{6EFCD116-DD0E-410C-BB61-806653362395}"/>
              </a:ext>
            </a:extLst>
          </p:cNvPr>
          <p:cNvSpPr/>
          <p:nvPr/>
        </p:nvSpPr>
        <p:spPr>
          <a:xfrm>
            <a:off x="2640904" y="6126653"/>
            <a:ext cx="627530"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CD43784B-F0C2-44A1-85AF-94D88A885A87}"/>
              </a:ext>
            </a:extLst>
          </p:cNvPr>
          <p:cNvSpPr/>
          <p:nvPr/>
        </p:nvSpPr>
        <p:spPr>
          <a:xfrm flipH="1">
            <a:off x="6777318" y="3272118"/>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Arrow: Right 17">
            <a:extLst>
              <a:ext uri="{FF2B5EF4-FFF2-40B4-BE49-F238E27FC236}">
                <a16:creationId xmlns:a16="http://schemas.microsoft.com/office/drawing/2014/main" id="{44A00C1E-066E-4E88-9C02-ABF06B981754}"/>
              </a:ext>
            </a:extLst>
          </p:cNvPr>
          <p:cNvSpPr/>
          <p:nvPr/>
        </p:nvSpPr>
        <p:spPr>
          <a:xfrm flipH="1">
            <a:off x="6573492" y="3623421"/>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Arrow: Right 18">
            <a:extLst>
              <a:ext uri="{FF2B5EF4-FFF2-40B4-BE49-F238E27FC236}">
                <a16:creationId xmlns:a16="http://schemas.microsoft.com/office/drawing/2014/main" id="{72CC45A5-4D23-4EB4-A87D-1B17E065F5FC}"/>
              </a:ext>
            </a:extLst>
          </p:cNvPr>
          <p:cNvSpPr/>
          <p:nvPr/>
        </p:nvSpPr>
        <p:spPr>
          <a:xfrm flipH="1">
            <a:off x="6777318" y="4491247"/>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 name="Slide Number Placeholder 3">
            <a:extLst>
              <a:ext uri="{FF2B5EF4-FFF2-40B4-BE49-F238E27FC236}">
                <a16:creationId xmlns:a16="http://schemas.microsoft.com/office/drawing/2014/main" id="{720DB4E5-3298-44E1-BD8E-E38E5603DC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423097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522872-0575-4016-BFC4-2079E49547AA}"/>
              </a:ext>
            </a:extLst>
          </p:cNvPr>
          <p:cNvPicPr>
            <a:picLocks noChangeAspect="1"/>
          </p:cNvPicPr>
          <p:nvPr/>
        </p:nvPicPr>
        <p:blipFill>
          <a:blip r:embed="rId2"/>
          <a:stretch>
            <a:fillRect/>
          </a:stretch>
        </p:blipFill>
        <p:spPr>
          <a:xfrm>
            <a:off x="5713815" y="2541545"/>
            <a:ext cx="4609533" cy="3839271"/>
          </a:xfrm>
          <a:prstGeom prst="rect">
            <a:avLst/>
          </a:prstGeom>
        </p:spPr>
      </p:pic>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757518" y="249147"/>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897874" y="871816"/>
            <a:ext cx="8982636" cy="1815882"/>
          </a:xfrm>
          <a:prstGeom prst="rect">
            <a:avLst/>
          </a:prstGeom>
          <a:noFill/>
        </p:spPr>
        <p:txBody>
          <a:bodyPr wrap="square" rtlCol="0">
            <a:spAutoFit/>
          </a:bodyPr>
          <a:lstStyle/>
          <a:p>
            <a:r>
              <a:rPr lang="en-US" sz="1600" b="1" dirty="0"/>
              <a:t>Define second model Sink2:</a:t>
            </a:r>
          </a:p>
          <a:p>
            <a:pPr marL="342900" indent="-342900">
              <a:buFont typeface="+mj-lt"/>
              <a:buAutoNum type="arabicPeriod"/>
            </a:pPr>
            <a:r>
              <a:rPr lang="en-US" sz="1600" dirty="0"/>
              <a:t>Click New button in the Component Manager</a:t>
            </a:r>
          </a:p>
          <a:p>
            <a:pPr marL="342900" indent="-342900">
              <a:buFont typeface="+mj-lt"/>
              <a:buAutoNum type="arabicPeriod"/>
            </a:pPr>
            <a:r>
              <a:rPr lang="en-US" sz="1600" dirty="0"/>
              <a:t>Select New Model Definition</a:t>
            </a:r>
          </a:p>
          <a:p>
            <a:pPr marL="342900" indent="-342900">
              <a:buFont typeface="+mj-lt"/>
              <a:buAutoNum type="arabicPeriod"/>
            </a:pPr>
            <a:r>
              <a:rPr lang="en-US" sz="1600" dirty="0"/>
              <a:t>Click ok</a:t>
            </a:r>
          </a:p>
          <a:p>
            <a:pPr marL="342900" indent="-342900">
              <a:buFont typeface="+mj-lt"/>
              <a:buAutoNum type="arabicPeriod"/>
            </a:pPr>
            <a:r>
              <a:rPr lang="en-US" sz="1600" dirty="0"/>
              <a:t>Name New Model Sink2</a:t>
            </a:r>
          </a:p>
          <a:p>
            <a:pPr marL="342900" indent="-342900">
              <a:buFont typeface="+mj-lt"/>
              <a:buAutoNum type="arabicPeriod"/>
            </a:pPr>
            <a:r>
              <a:rPr lang="en-US" sz="1600" dirty="0"/>
              <a:t>Provide two nodes 1 and 2</a:t>
            </a:r>
          </a:p>
          <a:p>
            <a:pPr marL="342900" indent="-342900">
              <a:buFont typeface="+mj-lt"/>
              <a:buAutoNum type="arabicPeriod"/>
            </a:pPr>
            <a:r>
              <a:rPr lang="en-US" sz="1600" dirty="0"/>
              <a:t>Define an AC source of 75 mA</a:t>
            </a:r>
          </a:p>
        </p:txBody>
      </p:sp>
      <p:pic>
        <p:nvPicPr>
          <p:cNvPr id="13" name="Picture 12">
            <a:extLst>
              <a:ext uri="{FF2B5EF4-FFF2-40B4-BE49-F238E27FC236}">
                <a16:creationId xmlns:a16="http://schemas.microsoft.com/office/drawing/2014/main" id="{3FFF215F-4442-41F1-8899-8D68FFB4A8C3}"/>
              </a:ext>
            </a:extLst>
          </p:cNvPr>
          <p:cNvPicPr>
            <a:picLocks noChangeAspect="1"/>
          </p:cNvPicPr>
          <p:nvPr/>
        </p:nvPicPr>
        <p:blipFill>
          <a:blip r:embed="rId3"/>
          <a:stretch>
            <a:fillRect/>
          </a:stretch>
        </p:blipFill>
        <p:spPr>
          <a:xfrm>
            <a:off x="757518" y="2606160"/>
            <a:ext cx="4836701" cy="3770174"/>
          </a:xfrm>
          <a:prstGeom prst="rect">
            <a:avLst/>
          </a:prstGeom>
        </p:spPr>
      </p:pic>
      <p:sp>
        <p:nvSpPr>
          <p:cNvPr id="14" name="Arrow: Right 13">
            <a:extLst>
              <a:ext uri="{FF2B5EF4-FFF2-40B4-BE49-F238E27FC236}">
                <a16:creationId xmlns:a16="http://schemas.microsoft.com/office/drawing/2014/main" id="{B52D911E-A438-402F-A03C-F44D07B8D4DA}"/>
              </a:ext>
            </a:extLst>
          </p:cNvPr>
          <p:cNvSpPr/>
          <p:nvPr/>
        </p:nvSpPr>
        <p:spPr>
          <a:xfrm rot="19975963">
            <a:off x="3666325" y="4817807"/>
            <a:ext cx="618564" cy="161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Arrow: Right 14">
            <a:extLst>
              <a:ext uri="{FF2B5EF4-FFF2-40B4-BE49-F238E27FC236}">
                <a16:creationId xmlns:a16="http://schemas.microsoft.com/office/drawing/2014/main" id="{2424E813-AD42-40EB-87D7-E66DAC89E425}"/>
              </a:ext>
            </a:extLst>
          </p:cNvPr>
          <p:cNvSpPr/>
          <p:nvPr/>
        </p:nvSpPr>
        <p:spPr>
          <a:xfrm>
            <a:off x="1699610" y="3649990"/>
            <a:ext cx="582706" cy="13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Arrow: Right 15">
            <a:extLst>
              <a:ext uri="{FF2B5EF4-FFF2-40B4-BE49-F238E27FC236}">
                <a16:creationId xmlns:a16="http://schemas.microsoft.com/office/drawing/2014/main" id="{6EFCD116-DD0E-410C-BB61-806653362395}"/>
              </a:ext>
            </a:extLst>
          </p:cNvPr>
          <p:cNvSpPr/>
          <p:nvPr/>
        </p:nvSpPr>
        <p:spPr>
          <a:xfrm>
            <a:off x="2640904" y="6126653"/>
            <a:ext cx="627530"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CD43784B-F0C2-44A1-85AF-94D88A885A87}"/>
              </a:ext>
            </a:extLst>
          </p:cNvPr>
          <p:cNvSpPr/>
          <p:nvPr/>
        </p:nvSpPr>
        <p:spPr>
          <a:xfrm flipH="1">
            <a:off x="6414737" y="3218023"/>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Arrow: Right 17">
            <a:extLst>
              <a:ext uri="{FF2B5EF4-FFF2-40B4-BE49-F238E27FC236}">
                <a16:creationId xmlns:a16="http://schemas.microsoft.com/office/drawing/2014/main" id="{44A00C1E-066E-4E88-9C02-ABF06B981754}"/>
              </a:ext>
            </a:extLst>
          </p:cNvPr>
          <p:cNvSpPr/>
          <p:nvPr/>
        </p:nvSpPr>
        <p:spPr>
          <a:xfrm flipH="1">
            <a:off x="6273664" y="3488331"/>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Arrow: Right 18">
            <a:extLst>
              <a:ext uri="{FF2B5EF4-FFF2-40B4-BE49-F238E27FC236}">
                <a16:creationId xmlns:a16="http://schemas.microsoft.com/office/drawing/2014/main" id="{72CC45A5-4D23-4EB4-A87D-1B17E065F5FC}"/>
              </a:ext>
            </a:extLst>
          </p:cNvPr>
          <p:cNvSpPr/>
          <p:nvPr/>
        </p:nvSpPr>
        <p:spPr>
          <a:xfrm flipH="1">
            <a:off x="6504384" y="4314831"/>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5" name="Picture 4">
            <a:extLst>
              <a:ext uri="{FF2B5EF4-FFF2-40B4-BE49-F238E27FC236}">
                <a16:creationId xmlns:a16="http://schemas.microsoft.com/office/drawing/2014/main" id="{1E85D45D-90DF-4D9B-81FB-E33E5AA74852}"/>
              </a:ext>
            </a:extLst>
          </p:cNvPr>
          <p:cNvPicPr>
            <a:picLocks noChangeAspect="1"/>
          </p:cNvPicPr>
          <p:nvPr/>
        </p:nvPicPr>
        <p:blipFill>
          <a:blip r:embed="rId4"/>
          <a:stretch>
            <a:fillRect/>
          </a:stretch>
        </p:blipFill>
        <p:spPr>
          <a:xfrm>
            <a:off x="10351622" y="1445746"/>
            <a:ext cx="1702363" cy="4930588"/>
          </a:xfrm>
          <a:prstGeom prst="rect">
            <a:avLst/>
          </a:prstGeom>
        </p:spPr>
      </p:pic>
      <p:sp>
        <p:nvSpPr>
          <p:cNvPr id="6" name="Oval 5">
            <a:extLst>
              <a:ext uri="{FF2B5EF4-FFF2-40B4-BE49-F238E27FC236}">
                <a16:creationId xmlns:a16="http://schemas.microsoft.com/office/drawing/2014/main" id="{F25B82CD-EB35-408E-AE75-FE5E36981F09}"/>
              </a:ext>
            </a:extLst>
          </p:cNvPr>
          <p:cNvSpPr/>
          <p:nvPr/>
        </p:nvSpPr>
        <p:spPr>
          <a:xfrm>
            <a:off x="10452847" y="2205318"/>
            <a:ext cx="1129553" cy="5827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0A6CB2-8F25-4F3D-9E66-4F881C5800BE}"/>
              </a:ext>
            </a:extLst>
          </p:cNvPr>
          <p:cNvSpPr txBox="1"/>
          <p:nvPr/>
        </p:nvSpPr>
        <p:spPr>
          <a:xfrm>
            <a:off x="8617568" y="1178326"/>
            <a:ext cx="1281953" cy="646331"/>
          </a:xfrm>
          <a:prstGeom prst="rect">
            <a:avLst/>
          </a:prstGeom>
          <a:solidFill>
            <a:srgbClr val="FFFF00"/>
          </a:solidFill>
        </p:spPr>
        <p:txBody>
          <a:bodyPr wrap="square" rtlCol="0">
            <a:spAutoFit/>
          </a:bodyPr>
          <a:lstStyle/>
          <a:p>
            <a:r>
              <a:rPr lang="en-US" sz="1200" dirty="0"/>
              <a:t>Note two models in Component Manager</a:t>
            </a:r>
          </a:p>
        </p:txBody>
      </p:sp>
      <p:cxnSp>
        <p:nvCxnSpPr>
          <p:cNvPr id="10" name="Straight Arrow Connector 9">
            <a:extLst>
              <a:ext uri="{FF2B5EF4-FFF2-40B4-BE49-F238E27FC236}">
                <a16:creationId xmlns:a16="http://schemas.microsoft.com/office/drawing/2014/main" id="{5ABE7F58-CD27-44D7-8D2F-C1D8646C4D09}"/>
              </a:ext>
            </a:extLst>
          </p:cNvPr>
          <p:cNvCxnSpPr>
            <a:stCxn id="8" idx="3"/>
            <a:endCxn id="6" idx="1"/>
          </p:cNvCxnSpPr>
          <p:nvPr/>
        </p:nvCxnSpPr>
        <p:spPr>
          <a:xfrm>
            <a:off x="9899521" y="1501492"/>
            <a:ext cx="718745" cy="789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EAEAA7A4-EF21-4ECC-9AD9-A8630528D8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96736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142F-03DB-40A5-AC36-1E923B3E3ADA}"/>
              </a:ext>
            </a:extLst>
          </p:cNvPr>
          <p:cNvSpPr>
            <a:spLocks noGrp="1"/>
          </p:cNvSpPr>
          <p:nvPr>
            <p:ph type="title"/>
          </p:nvPr>
        </p:nvSpPr>
        <p:spPr>
          <a:xfrm>
            <a:off x="694765" y="117042"/>
            <a:ext cx="10515600" cy="1111124"/>
          </a:xfrm>
        </p:spPr>
        <p:txBody>
          <a:bodyPr/>
          <a:lstStyle/>
          <a:p>
            <a:r>
              <a:rPr lang="en-US" dirty="0"/>
              <a:t>I. Project Objective*</a:t>
            </a:r>
          </a:p>
        </p:txBody>
      </p:sp>
      <p:sp>
        <p:nvSpPr>
          <p:cNvPr id="3" name="Content Placeholder 2">
            <a:extLst>
              <a:ext uri="{FF2B5EF4-FFF2-40B4-BE49-F238E27FC236}">
                <a16:creationId xmlns:a16="http://schemas.microsoft.com/office/drawing/2014/main" id="{9E8E3FA6-8071-4C08-89FC-FAECC91FACA3}"/>
              </a:ext>
            </a:extLst>
          </p:cNvPr>
          <p:cNvSpPr>
            <a:spLocks noGrp="1"/>
          </p:cNvSpPr>
          <p:nvPr>
            <p:ph idx="1"/>
          </p:nvPr>
        </p:nvSpPr>
        <p:spPr>
          <a:xfrm>
            <a:off x="5988424" y="2157145"/>
            <a:ext cx="6203576" cy="4064361"/>
          </a:xfrm>
        </p:spPr>
        <p:txBody>
          <a:bodyPr>
            <a:normAutofit fontScale="85000" lnSpcReduction="20000"/>
          </a:bodyPr>
          <a:lstStyle/>
          <a:p>
            <a:endParaRPr lang="en-US" dirty="0"/>
          </a:p>
          <a:p>
            <a:pPr marL="0" indent="0">
              <a:buNone/>
            </a:pPr>
            <a:r>
              <a:rPr lang="en-US" dirty="0"/>
              <a:t>*</a:t>
            </a:r>
            <a:r>
              <a:rPr lang="en-US" sz="1900" dirty="0"/>
              <a:t>Note: In this tutorial:</a:t>
            </a:r>
          </a:p>
          <a:p>
            <a:pPr lvl="1"/>
            <a:r>
              <a:rPr lang="en-US" sz="1900" dirty="0"/>
              <a:t>the dielectric constant is </a:t>
            </a:r>
            <a:r>
              <a:rPr lang="en-US" sz="1900" dirty="0" err="1">
                <a:latin typeface="Symbol" panose="05050102010706020507" pitchFamily="18" charset="2"/>
              </a:rPr>
              <a:t>e</a:t>
            </a:r>
            <a:r>
              <a:rPr lang="en-US" sz="1900" baseline="-25000" dirty="0" err="1"/>
              <a:t>r</a:t>
            </a:r>
            <a:r>
              <a:rPr lang="en-US" sz="1900" dirty="0"/>
              <a:t>=4,</a:t>
            </a:r>
          </a:p>
          <a:p>
            <a:pPr lvl="1"/>
            <a:r>
              <a:rPr lang="en-US" sz="1900" dirty="0"/>
              <a:t>the metal layers have thickness = 0.03556mm</a:t>
            </a:r>
          </a:p>
          <a:p>
            <a:pPr lvl="1"/>
            <a:r>
              <a:rPr lang="en-US" sz="1900" dirty="0"/>
              <a:t>the dielectric layer thicknesses are</a:t>
            </a:r>
          </a:p>
          <a:p>
            <a:pPr lvl="2"/>
            <a:r>
              <a:rPr lang="en-US" sz="1900" dirty="0"/>
              <a:t>Layer 1: 0.5 mm. </a:t>
            </a:r>
          </a:p>
          <a:p>
            <a:pPr lvl="2"/>
            <a:r>
              <a:rPr lang="en-US" sz="1900" dirty="0"/>
              <a:t>Layer 2: 0.5 mm</a:t>
            </a:r>
          </a:p>
          <a:p>
            <a:pPr lvl="2"/>
            <a:r>
              <a:rPr lang="en-US" sz="1900" dirty="0"/>
              <a:t>Layer 3: 0.1 mm</a:t>
            </a:r>
          </a:p>
          <a:p>
            <a:pPr lvl="2"/>
            <a:r>
              <a:rPr lang="en-US" sz="1900" dirty="0"/>
              <a:t>Layer 4: 0.1 mm</a:t>
            </a:r>
          </a:p>
          <a:p>
            <a:pPr lvl="1"/>
            <a:r>
              <a:rPr lang="en-US" sz="1900" dirty="0"/>
              <a:t>the plane x-y size is</a:t>
            </a:r>
          </a:p>
          <a:p>
            <a:pPr lvl="2"/>
            <a:r>
              <a:rPr lang="en-US" sz="1900" dirty="0"/>
              <a:t>x = 100 mm</a:t>
            </a:r>
          </a:p>
          <a:p>
            <a:pPr lvl="2"/>
            <a:r>
              <a:rPr lang="en-US" sz="1900" dirty="0"/>
              <a:t>y = 100 mm</a:t>
            </a:r>
          </a:p>
          <a:p>
            <a:pPr lvl="2"/>
            <a:endParaRPr lang="en-US" dirty="0"/>
          </a:p>
          <a:p>
            <a:pPr lvl="2"/>
            <a:endParaRPr lang="en-US" dirty="0"/>
          </a:p>
          <a:p>
            <a:pPr marL="0" indent="0">
              <a:buNone/>
            </a:pPr>
            <a:r>
              <a:rPr lang="en-US" dirty="0"/>
              <a:t>* </a:t>
            </a:r>
            <a:r>
              <a:rPr lang="en-US" dirty="0">
                <a:solidFill>
                  <a:srgbClr val="FF0000"/>
                </a:solidFill>
              </a:rPr>
              <a:t>These values may be different in your design</a:t>
            </a:r>
          </a:p>
          <a:p>
            <a:pPr lvl="2"/>
            <a:endParaRPr lang="en-US" dirty="0"/>
          </a:p>
        </p:txBody>
      </p:sp>
      <p:sp>
        <p:nvSpPr>
          <p:cNvPr id="6" name="TextBox 5">
            <a:extLst>
              <a:ext uri="{FF2B5EF4-FFF2-40B4-BE49-F238E27FC236}">
                <a16:creationId xmlns:a16="http://schemas.microsoft.com/office/drawing/2014/main" id="{752A938A-D588-485C-A1E1-7EA951DCAD6D}"/>
              </a:ext>
            </a:extLst>
          </p:cNvPr>
          <p:cNvSpPr txBox="1"/>
          <p:nvPr/>
        </p:nvSpPr>
        <p:spPr>
          <a:xfrm>
            <a:off x="995081" y="1120588"/>
            <a:ext cx="9484659" cy="1200329"/>
          </a:xfrm>
          <a:prstGeom prst="rect">
            <a:avLst/>
          </a:prstGeom>
          <a:noFill/>
        </p:spPr>
        <p:txBody>
          <a:bodyPr wrap="square" rtlCol="0">
            <a:spAutoFit/>
          </a:bodyPr>
          <a:lstStyle/>
          <a:p>
            <a:r>
              <a:rPr lang="en-US" sz="2400" dirty="0"/>
              <a:t>In this project you will use </a:t>
            </a:r>
            <a:r>
              <a:rPr lang="en-US" sz="2400" dirty="0" err="1"/>
              <a:t>PowerSI</a:t>
            </a:r>
            <a:r>
              <a:rPr lang="en-US" sz="2400" dirty="0"/>
              <a:t> to determine value and locations of decoupling capacitors (maximum of 5) to reduce the power and ground voltage noise and impedance for a 5 layer printed circuit board.</a:t>
            </a:r>
          </a:p>
        </p:txBody>
      </p:sp>
      <p:pic>
        <p:nvPicPr>
          <p:cNvPr id="7" name="Picture 6">
            <a:extLst>
              <a:ext uri="{FF2B5EF4-FFF2-40B4-BE49-F238E27FC236}">
                <a16:creationId xmlns:a16="http://schemas.microsoft.com/office/drawing/2014/main" id="{B4FB5203-6EB3-45A9-9B60-325FC380A878}"/>
              </a:ext>
            </a:extLst>
          </p:cNvPr>
          <p:cNvPicPr>
            <a:picLocks noChangeAspect="1"/>
          </p:cNvPicPr>
          <p:nvPr/>
        </p:nvPicPr>
        <p:blipFill>
          <a:blip r:embed="rId2"/>
          <a:stretch>
            <a:fillRect/>
          </a:stretch>
        </p:blipFill>
        <p:spPr>
          <a:xfrm>
            <a:off x="1093694" y="2320917"/>
            <a:ext cx="4065012" cy="2780398"/>
          </a:xfrm>
          <a:prstGeom prst="rect">
            <a:avLst/>
          </a:prstGeom>
        </p:spPr>
      </p:pic>
      <p:pic>
        <p:nvPicPr>
          <p:cNvPr id="8" name="Picture 7">
            <a:extLst>
              <a:ext uri="{FF2B5EF4-FFF2-40B4-BE49-F238E27FC236}">
                <a16:creationId xmlns:a16="http://schemas.microsoft.com/office/drawing/2014/main" id="{AB0AC11D-E2CB-47DF-9889-0231DB173B7B}"/>
              </a:ext>
            </a:extLst>
          </p:cNvPr>
          <p:cNvPicPr>
            <a:picLocks noChangeAspect="1"/>
          </p:cNvPicPr>
          <p:nvPr/>
        </p:nvPicPr>
        <p:blipFill>
          <a:blip r:embed="rId3"/>
          <a:stretch>
            <a:fillRect/>
          </a:stretch>
        </p:blipFill>
        <p:spPr>
          <a:xfrm>
            <a:off x="894782" y="5196203"/>
            <a:ext cx="4686952" cy="1286054"/>
          </a:xfrm>
          <a:prstGeom prst="rect">
            <a:avLst/>
          </a:prstGeom>
        </p:spPr>
      </p:pic>
      <p:sp>
        <p:nvSpPr>
          <p:cNvPr id="4" name="Slide Number Placeholder 3">
            <a:extLst>
              <a:ext uri="{FF2B5EF4-FFF2-40B4-BE49-F238E27FC236}">
                <a16:creationId xmlns:a16="http://schemas.microsoft.com/office/drawing/2014/main" id="{62C53EA6-46C3-41C3-9186-88F8A09CDB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83803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A0D44D-02FB-4653-BA0C-664C66D23B7D}"/>
              </a:ext>
            </a:extLst>
          </p:cNvPr>
          <p:cNvPicPr>
            <a:picLocks noChangeAspect="1"/>
          </p:cNvPicPr>
          <p:nvPr/>
        </p:nvPicPr>
        <p:blipFill>
          <a:blip r:embed="rId2"/>
          <a:stretch>
            <a:fillRect/>
          </a:stretch>
        </p:blipFill>
        <p:spPr>
          <a:xfrm>
            <a:off x="6397587" y="2505191"/>
            <a:ext cx="2108442" cy="1342352"/>
          </a:xfrm>
          <a:prstGeom prst="rect">
            <a:avLst/>
          </a:prstGeom>
        </p:spPr>
      </p:pic>
      <p:pic>
        <p:nvPicPr>
          <p:cNvPr id="8" name="Picture 7">
            <a:extLst>
              <a:ext uri="{FF2B5EF4-FFF2-40B4-BE49-F238E27FC236}">
                <a16:creationId xmlns:a16="http://schemas.microsoft.com/office/drawing/2014/main" id="{AB5605F1-787D-4148-AA7F-AA2884B06C17}"/>
              </a:ext>
            </a:extLst>
          </p:cNvPr>
          <p:cNvPicPr>
            <a:picLocks noChangeAspect="1"/>
          </p:cNvPicPr>
          <p:nvPr/>
        </p:nvPicPr>
        <p:blipFill>
          <a:blip r:embed="rId3"/>
          <a:stretch>
            <a:fillRect/>
          </a:stretch>
        </p:blipFill>
        <p:spPr>
          <a:xfrm>
            <a:off x="637045" y="2889157"/>
            <a:ext cx="5270628" cy="3432452"/>
          </a:xfrm>
          <a:prstGeom prst="rect">
            <a:avLst/>
          </a:prstGeom>
        </p:spPr>
      </p:pic>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644433" y="580833"/>
            <a:ext cx="5511891" cy="2308324"/>
          </a:xfrm>
          <a:prstGeom prst="rect">
            <a:avLst/>
          </a:prstGeom>
          <a:noFill/>
        </p:spPr>
        <p:txBody>
          <a:bodyPr wrap="square" rtlCol="0">
            <a:spAutoFit/>
          </a:bodyPr>
          <a:lstStyle/>
          <a:p>
            <a:r>
              <a:rPr lang="en-US" sz="1600" b="1" dirty="0"/>
              <a:t>Create two components that are referenced by models Sink1 and Sink2</a:t>
            </a:r>
          </a:p>
          <a:p>
            <a:pPr marL="342900" indent="-342900">
              <a:buFont typeface="+mj-lt"/>
              <a:buAutoNum type="arabicPeriod"/>
            </a:pPr>
            <a:r>
              <a:rPr lang="en-US" sz="1400" dirty="0"/>
              <a:t>Click New button in the Component Manager</a:t>
            </a:r>
          </a:p>
          <a:p>
            <a:pPr marL="342900" indent="-342900">
              <a:buFont typeface="+mj-lt"/>
              <a:buAutoNum type="arabicPeriod"/>
            </a:pPr>
            <a:r>
              <a:rPr lang="en-US" sz="1400" dirty="0"/>
              <a:t>Select New Component Definition then </a:t>
            </a:r>
          </a:p>
          <a:p>
            <a:pPr marL="342900" indent="-342900">
              <a:buFont typeface="+mj-lt"/>
              <a:buAutoNum type="arabicPeriod"/>
            </a:pPr>
            <a:r>
              <a:rPr lang="en-US" sz="1400" dirty="0"/>
              <a:t>Click OK</a:t>
            </a:r>
          </a:p>
          <a:p>
            <a:pPr marL="342900" indent="-342900">
              <a:buFont typeface="+mj-lt"/>
              <a:buAutoNum type="arabicPeriod"/>
            </a:pPr>
            <a:r>
              <a:rPr lang="en-US" sz="1400" dirty="0"/>
              <a:t>Select Sink1 for the model Definition Name</a:t>
            </a:r>
          </a:p>
          <a:p>
            <a:pPr marL="342900" indent="-342900">
              <a:buFont typeface="+mj-lt"/>
              <a:buAutoNum type="arabicPeriod"/>
            </a:pPr>
            <a:r>
              <a:rPr lang="en-US" sz="1400" dirty="0"/>
              <a:t>Give component reference designator of S1 and click ok button</a:t>
            </a:r>
          </a:p>
          <a:p>
            <a:pPr marL="342900" indent="-342900">
              <a:buFont typeface="+mj-lt"/>
              <a:buAutoNum type="arabicPeriod"/>
            </a:pPr>
            <a:r>
              <a:rPr lang="en-US" sz="1400" dirty="0"/>
              <a:t>Repeat steps 1-3 </a:t>
            </a:r>
          </a:p>
          <a:p>
            <a:pPr marL="342900" indent="-342900">
              <a:buFont typeface="+mj-lt"/>
              <a:buAutoNum type="arabicPeriod"/>
            </a:pPr>
            <a:r>
              <a:rPr lang="en-US" sz="1400" dirty="0"/>
              <a:t>Select Sink2 for the model Definition Name</a:t>
            </a:r>
          </a:p>
          <a:p>
            <a:pPr marL="342900" indent="-342900">
              <a:buFont typeface="+mj-lt"/>
              <a:buAutoNum type="arabicPeriod"/>
            </a:pPr>
            <a:r>
              <a:rPr lang="en-US" sz="1400" dirty="0"/>
              <a:t>Give second component reference designator S2 and slick ok button</a:t>
            </a:r>
          </a:p>
        </p:txBody>
      </p:sp>
      <p:sp>
        <p:nvSpPr>
          <p:cNvPr id="14" name="Arrow: Right 13">
            <a:extLst>
              <a:ext uri="{FF2B5EF4-FFF2-40B4-BE49-F238E27FC236}">
                <a16:creationId xmlns:a16="http://schemas.microsoft.com/office/drawing/2014/main" id="{B52D911E-A438-402F-A03C-F44D07B8D4DA}"/>
              </a:ext>
            </a:extLst>
          </p:cNvPr>
          <p:cNvSpPr/>
          <p:nvPr/>
        </p:nvSpPr>
        <p:spPr>
          <a:xfrm rot="19975963">
            <a:off x="3971126" y="4909681"/>
            <a:ext cx="618564" cy="161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Arrow: Right 14">
            <a:extLst>
              <a:ext uri="{FF2B5EF4-FFF2-40B4-BE49-F238E27FC236}">
                <a16:creationId xmlns:a16="http://schemas.microsoft.com/office/drawing/2014/main" id="{2424E813-AD42-40EB-87D7-E66DAC89E425}"/>
              </a:ext>
            </a:extLst>
          </p:cNvPr>
          <p:cNvSpPr/>
          <p:nvPr/>
        </p:nvSpPr>
        <p:spPr>
          <a:xfrm flipH="1">
            <a:off x="1798222" y="3473825"/>
            <a:ext cx="582706" cy="13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Arrow: Right 15">
            <a:extLst>
              <a:ext uri="{FF2B5EF4-FFF2-40B4-BE49-F238E27FC236}">
                <a16:creationId xmlns:a16="http://schemas.microsoft.com/office/drawing/2014/main" id="{6EFCD116-DD0E-410C-BB61-806653362395}"/>
              </a:ext>
            </a:extLst>
          </p:cNvPr>
          <p:cNvSpPr/>
          <p:nvPr/>
        </p:nvSpPr>
        <p:spPr>
          <a:xfrm>
            <a:off x="3207245" y="6151661"/>
            <a:ext cx="627530"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CD43784B-F0C2-44A1-85AF-94D88A885A87}"/>
              </a:ext>
            </a:extLst>
          </p:cNvPr>
          <p:cNvSpPr/>
          <p:nvPr/>
        </p:nvSpPr>
        <p:spPr>
          <a:xfrm flipH="1">
            <a:off x="7804989" y="2818066"/>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8" name="Arrow: Right 17">
            <a:extLst>
              <a:ext uri="{FF2B5EF4-FFF2-40B4-BE49-F238E27FC236}">
                <a16:creationId xmlns:a16="http://schemas.microsoft.com/office/drawing/2014/main" id="{44A00C1E-066E-4E88-9C02-ABF06B981754}"/>
              </a:ext>
            </a:extLst>
          </p:cNvPr>
          <p:cNvSpPr/>
          <p:nvPr/>
        </p:nvSpPr>
        <p:spPr>
          <a:xfrm flipH="1">
            <a:off x="7737350" y="3006945"/>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pic>
        <p:nvPicPr>
          <p:cNvPr id="10" name="Picture 9">
            <a:extLst>
              <a:ext uri="{FF2B5EF4-FFF2-40B4-BE49-F238E27FC236}">
                <a16:creationId xmlns:a16="http://schemas.microsoft.com/office/drawing/2014/main" id="{39C806BD-396E-4218-AC14-F6A5BE4173F5}"/>
              </a:ext>
            </a:extLst>
          </p:cNvPr>
          <p:cNvPicPr>
            <a:picLocks noChangeAspect="1"/>
          </p:cNvPicPr>
          <p:nvPr/>
        </p:nvPicPr>
        <p:blipFill>
          <a:blip r:embed="rId4"/>
          <a:stretch>
            <a:fillRect/>
          </a:stretch>
        </p:blipFill>
        <p:spPr>
          <a:xfrm>
            <a:off x="6397587" y="3957919"/>
            <a:ext cx="2266600" cy="1417572"/>
          </a:xfrm>
          <a:prstGeom prst="rect">
            <a:avLst/>
          </a:prstGeom>
        </p:spPr>
      </p:pic>
      <p:pic>
        <p:nvPicPr>
          <p:cNvPr id="11" name="Picture 10">
            <a:extLst>
              <a:ext uri="{FF2B5EF4-FFF2-40B4-BE49-F238E27FC236}">
                <a16:creationId xmlns:a16="http://schemas.microsoft.com/office/drawing/2014/main" id="{4D7416E1-65B6-4BAD-84BD-06FCE23D473D}"/>
              </a:ext>
            </a:extLst>
          </p:cNvPr>
          <p:cNvPicPr>
            <a:picLocks noChangeAspect="1"/>
          </p:cNvPicPr>
          <p:nvPr/>
        </p:nvPicPr>
        <p:blipFill>
          <a:blip r:embed="rId5"/>
          <a:stretch>
            <a:fillRect/>
          </a:stretch>
        </p:blipFill>
        <p:spPr>
          <a:xfrm>
            <a:off x="9171232" y="2459592"/>
            <a:ext cx="2886478" cy="3639058"/>
          </a:xfrm>
          <a:prstGeom prst="rect">
            <a:avLst/>
          </a:prstGeom>
        </p:spPr>
      </p:pic>
      <p:sp>
        <p:nvSpPr>
          <p:cNvPr id="20" name="Arrow: Right 19">
            <a:extLst>
              <a:ext uri="{FF2B5EF4-FFF2-40B4-BE49-F238E27FC236}">
                <a16:creationId xmlns:a16="http://schemas.microsoft.com/office/drawing/2014/main" id="{D359C352-070A-4FF6-9C7B-760A11FDF89C}"/>
              </a:ext>
            </a:extLst>
          </p:cNvPr>
          <p:cNvSpPr/>
          <p:nvPr/>
        </p:nvSpPr>
        <p:spPr>
          <a:xfrm flipH="1">
            <a:off x="7918841" y="4279121"/>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21" name="Arrow: Right 20">
            <a:extLst>
              <a:ext uri="{FF2B5EF4-FFF2-40B4-BE49-F238E27FC236}">
                <a16:creationId xmlns:a16="http://schemas.microsoft.com/office/drawing/2014/main" id="{4A8CB71A-B89E-41FA-A9D6-98AFE4EC3616}"/>
              </a:ext>
            </a:extLst>
          </p:cNvPr>
          <p:cNvSpPr/>
          <p:nvPr/>
        </p:nvSpPr>
        <p:spPr>
          <a:xfrm flipH="1">
            <a:off x="7963147" y="4468000"/>
            <a:ext cx="1174376" cy="156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2" name="TextBox 11">
            <a:extLst>
              <a:ext uri="{FF2B5EF4-FFF2-40B4-BE49-F238E27FC236}">
                <a16:creationId xmlns:a16="http://schemas.microsoft.com/office/drawing/2014/main" id="{B6C56C2D-695E-4A9B-85C5-21573AB72975}"/>
              </a:ext>
            </a:extLst>
          </p:cNvPr>
          <p:cNvSpPr txBox="1"/>
          <p:nvPr/>
        </p:nvSpPr>
        <p:spPr>
          <a:xfrm>
            <a:off x="9117286" y="1289239"/>
            <a:ext cx="2940424" cy="923330"/>
          </a:xfrm>
          <a:prstGeom prst="rect">
            <a:avLst/>
          </a:prstGeom>
          <a:solidFill>
            <a:srgbClr val="FFFF00"/>
          </a:solidFill>
        </p:spPr>
        <p:txBody>
          <a:bodyPr wrap="square" rtlCol="0">
            <a:spAutoFit/>
          </a:bodyPr>
          <a:lstStyle/>
          <a:p>
            <a:r>
              <a:rPr lang="en-US" dirty="0"/>
              <a:t>Note in the Component Manager that each model references one component</a:t>
            </a:r>
          </a:p>
        </p:txBody>
      </p:sp>
      <p:sp>
        <p:nvSpPr>
          <p:cNvPr id="22" name="Oval 21">
            <a:extLst>
              <a:ext uri="{FF2B5EF4-FFF2-40B4-BE49-F238E27FC236}">
                <a16:creationId xmlns:a16="http://schemas.microsoft.com/office/drawing/2014/main" id="{76DE6AC4-4ED1-4962-8F8B-BAEE2D4E4555}"/>
              </a:ext>
            </a:extLst>
          </p:cNvPr>
          <p:cNvSpPr/>
          <p:nvPr/>
        </p:nvSpPr>
        <p:spPr>
          <a:xfrm>
            <a:off x="9171232" y="3847543"/>
            <a:ext cx="2383723" cy="1154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28D6710-5282-4C21-B066-55668B7A5D0E}"/>
              </a:ext>
            </a:extLst>
          </p:cNvPr>
          <p:cNvCxnSpPr>
            <a:stCxn id="12" idx="2"/>
          </p:cNvCxnSpPr>
          <p:nvPr/>
        </p:nvCxnSpPr>
        <p:spPr>
          <a:xfrm>
            <a:off x="10587498" y="2212569"/>
            <a:ext cx="116361" cy="1447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0110003-934E-46E4-956B-ECEAC3F115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2276462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584108" y="679988"/>
            <a:ext cx="8316963" cy="830997"/>
          </a:xfrm>
          <a:prstGeom prst="rect">
            <a:avLst/>
          </a:prstGeom>
          <a:noFill/>
        </p:spPr>
        <p:txBody>
          <a:bodyPr wrap="square" rtlCol="0">
            <a:spAutoFit/>
          </a:bodyPr>
          <a:lstStyle/>
          <a:p>
            <a:r>
              <a:rPr lang="en-US" sz="1600" b="1" dirty="0"/>
              <a:t>Connect the two components to the layout VDD and GND nodes at locations shown below</a:t>
            </a:r>
          </a:p>
          <a:p>
            <a:pPr marL="342900" indent="-342900">
              <a:buAutoNum type="arabicPeriod"/>
            </a:pPr>
            <a:r>
              <a:rPr lang="en-US" sz="1600" b="1" dirty="0"/>
              <a:t>Click on Node icon to activate to make sure we can select nodes in our layout</a:t>
            </a:r>
          </a:p>
          <a:p>
            <a:pPr marL="342900" indent="-342900">
              <a:buAutoNum type="arabicPeriod"/>
            </a:pPr>
            <a:r>
              <a:rPr lang="en-US" sz="1600" b="1" dirty="0"/>
              <a:t>In Layer Selection Menu, Select Top Layer Signal02 as the Active Layer</a:t>
            </a:r>
          </a:p>
        </p:txBody>
      </p:sp>
      <p:pic>
        <p:nvPicPr>
          <p:cNvPr id="4" name="Picture 3">
            <a:extLst>
              <a:ext uri="{FF2B5EF4-FFF2-40B4-BE49-F238E27FC236}">
                <a16:creationId xmlns:a16="http://schemas.microsoft.com/office/drawing/2014/main" id="{627415F5-6A16-43EB-9844-574D790B4C4E}"/>
              </a:ext>
            </a:extLst>
          </p:cNvPr>
          <p:cNvPicPr>
            <a:picLocks noChangeAspect="1"/>
          </p:cNvPicPr>
          <p:nvPr/>
        </p:nvPicPr>
        <p:blipFill>
          <a:blip r:embed="rId2"/>
          <a:stretch>
            <a:fillRect/>
          </a:stretch>
        </p:blipFill>
        <p:spPr>
          <a:xfrm>
            <a:off x="356012" y="1764356"/>
            <a:ext cx="4134427" cy="3982006"/>
          </a:xfrm>
          <a:prstGeom prst="rect">
            <a:avLst/>
          </a:prstGeom>
        </p:spPr>
      </p:pic>
      <p:sp>
        <p:nvSpPr>
          <p:cNvPr id="5" name="TextBox 4">
            <a:extLst>
              <a:ext uri="{FF2B5EF4-FFF2-40B4-BE49-F238E27FC236}">
                <a16:creationId xmlns:a16="http://schemas.microsoft.com/office/drawing/2014/main" id="{B1CEC99B-929A-4E0F-8BFA-B4C6DBFF90B7}"/>
              </a:ext>
            </a:extLst>
          </p:cNvPr>
          <p:cNvSpPr txBox="1"/>
          <p:nvPr/>
        </p:nvSpPr>
        <p:spPr>
          <a:xfrm>
            <a:off x="1380565" y="3254188"/>
            <a:ext cx="905435" cy="369332"/>
          </a:xfrm>
          <a:prstGeom prst="rect">
            <a:avLst/>
          </a:prstGeom>
          <a:noFill/>
        </p:spPr>
        <p:txBody>
          <a:bodyPr wrap="square" rtlCol="0">
            <a:spAutoFit/>
          </a:bodyPr>
          <a:lstStyle/>
          <a:p>
            <a:r>
              <a:rPr lang="en-US" dirty="0">
                <a:solidFill>
                  <a:schemeClr val="bg1"/>
                </a:solidFill>
              </a:rPr>
              <a:t>S1</a:t>
            </a:r>
          </a:p>
        </p:txBody>
      </p:sp>
      <p:sp>
        <p:nvSpPr>
          <p:cNvPr id="23" name="TextBox 22">
            <a:extLst>
              <a:ext uri="{FF2B5EF4-FFF2-40B4-BE49-F238E27FC236}">
                <a16:creationId xmlns:a16="http://schemas.microsoft.com/office/drawing/2014/main" id="{B20E2453-06EE-43B0-9819-FC4A1766BE63}"/>
              </a:ext>
            </a:extLst>
          </p:cNvPr>
          <p:cNvSpPr txBox="1"/>
          <p:nvPr/>
        </p:nvSpPr>
        <p:spPr>
          <a:xfrm>
            <a:off x="1652261" y="4315609"/>
            <a:ext cx="905435" cy="369332"/>
          </a:xfrm>
          <a:prstGeom prst="rect">
            <a:avLst/>
          </a:prstGeom>
          <a:noFill/>
        </p:spPr>
        <p:txBody>
          <a:bodyPr wrap="square" rtlCol="0">
            <a:spAutoFit/>
          </a:bodyPr>
          <a:lstStyle/>
          <a:p>
            <a:r>
              <a:rPr lang="en-US" dirty="0">
                <a:solidFill>
                  <a:schemeClr val="bg1"/>
                </a:solidFill>
              </a:rPr>
              <a:t>S2</a:t>
            </a:r>
          </a:p>
        </p:txBody>
      </p:sp>
      <p:sp>
        <p:nvSpPr>
          <p:cNvPr id="6" name="Oval 5">
            <a:extLst>
              <a:ext uri="{FF2B5EF4-FFF2-40B4-BE49-F238E27FC236}">
                <a16:creationId xmlns:a16="http://schemas.microsoft.com/office/drawing/2014/main" id="{DBEC97D4-36EB-4502-8C28-0E390218981C}"/>
              </a:ext>
            </a:extLst>
          </p:cNvPr>
          <p:cNvSpPr/>
          <p:nvPr/>
        </p:nvSpPr>
        <p:spPr>
          <a:xfrm>
            <a:off x="1048871" y="3092824"/>
            <a:ext cx="251012" cy="6185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193EE99-E366-48FB-A397-93B97AAB0894}"/>
              </a:ext>
            </a:extLst>
          </p:cNvPr>
          <p:cNvSpPr/>
          <p:nvPr/>
        </p:nvSpPr>
        <p:spPr>
          <a:xfrm>
            <a:off x="1380565" y="4186511"/>
            <a:ext cx="251012" cy="6185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8344A1-252E-4479-8099-15B1A0FBD907}"/>
              </a:ext>
            </a:extLst>
          </p:cNvPr>
          <p:cNvPicPr>
            <a:picLocks noChangeAspect="1"/>
          </p:cNvPicPr>
          <p:nvPr/>
        </p:nvPicPr>
        <p:blipFill>
          <a:blip r:embed="rId3"/>
          <a:stretch>
            <a:fillRect/>
          </a:stretch>
        </p:blipFill>
        <p:spPr>
          <a:xfrm>
            <a:off x="4589006" y="1764356"/>
            <a:ext cx="5201376" cy="990738"/>
          </a:xfrm>
          <a:prstGeom prst="rect">
            <a:avLst/>
          </a:prstGeom>
        </p:spPr>
      </p:pic>
      <p:pic>
        <p:nvPicPr>
          <p:cNvPr id="13" name="Picture 12">
            <a:extLst>
              <a:ext uri="{FF2B5EF4-FFF2-40B4-BE49-F238E27FC236}">
                <a16:creationId xmlns:a16="http://schemas.microsoft.com/office/drawing/2014/main" id="{A4396FAB-6C18-4DC9-8310-E434955C8644}"/>
              </a:ext>
            </a:extLst>
          </p:cNvPr>
          <p:cNvPicPr>
            <a:picLocks noChangeAspect="1"/>
          </p:cNvPicPr>
          <p:nvPr/>
        </p:nvPicPr>
        <p:blipFill>
          <a:blip r:embed="rId4"/>
          <a:stretch>
            <a:fillRect/>
          </a:stretch>
        </p:blipFill>
        <p:spPr>
          <a:xfrm>
            <a:off x="9189702" y="2870475"/>
            <a:ext cx="2169400" cy="3250635"/>
          </a:xfrm>
          <a:prstGeom prst="rect">
            <a:avLst/>
          </a:prstGeom>
        </p:spPr>
      </p:pic>
      <p:sp>
        <p:nvSpPr>
          <p:cNvPr id="19" name="Oval 18">
            <a:extLst>
              <a:ext uri="{FF2B5EF4-FFF2-40B4-BE49-F238E27FC236}">
                <a16:creationId xmlns:a16="http://schemas.microsoft.com/office/drawing/2014/main" id="{D6153B96-6A37-4A48-86E4-C4A4135EE94C}"/>
              </a:ext>
            </a:extLst>
          </p:cNvPr>
          <p:cNvSpPr/>
          <p:nvPr/>
        </p:nvSpPr>
        <p:spPr>
          <a:xfrm>
            <a:off x="7701563" y="1864659"/>
            <a:ext cx="653542" cy="8247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D6EAB95-374B-4AF9-8F3D-293EE2901F99}"/>
              </a:ext>
            </a:extLst>
          </p:cNvPr>
          <p:cNvSpPr/>
          <p:nvPr/>
        </p:nvSpPr>
        <p:spPr>
          <a:xfrm>
            <a:off x="9108141" y="3173506"/>
            <a:ext cx="2519083" cy="7709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4D5C2B8-FA47-4C8F-B31B-0BD946824E98}"/>
              </a:ext>
            </a:extLst>
          </p:cNvPr>
          <p:cNvSpPr/>
          <p:nvPr/>
        </p:nvSpPr>
        <p:spPr>
          <a:xfrm rot="19563960" flipH="1">
            <a:off x="8150426" y="1851740"/>
            <a:ext cx="653542" cy="364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Arrow: Right 28">
            <a:extLst>
              <a:ext uri="{FF2B5EF4-FFF2-40B4-BE49-F238E27FC236}">
                <a16:creationId xmlns:a16="http://schemas.microsoft.com/office/drawing/2014/main" id="{DA645B8A-D12A-4B9B-9CC3-4FF4D3424995}"/>
              </a:ext>
            </a:extLst>
          </p:cNvPr>
          <p:cNvSpPr/>
          <p:nvPr/>
        </p:nvSpPr>
        <p:spPr>
          <a:xfrm>
            <a:off x="8677835" y="3412424"/>
            <a:ext cx="511867" cy="298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 name="Slide Number Placeholder 7">
            <a:extLst>
              <a:ext uri="{FF2B5EF4-FFF2-40B4-BE49-F238E27FC236}">
                <a16:creationId xmlns:a16="http://schemas.microsoft.com/office/drawing/2014/main" id="{50306CD7-299D-4D12-96EB-F74A858A42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276680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3" name="TextBox 2">
            <a:extLst>
              <a:ext uri="{FF2B5EF4-FFF2-40B4-BE49-F238E27FC236}">
                <a16:creationId xmlns:a16="http://schemas.microsoft.com/office/drawing/2014/main" id="{A2E8001B-794B-40AA-98AB-CC52BCCD857A}"/>
              </a:ext>
            </a:extLst>
          </p:cNvPr>
          <p:cNvSpPr txBox="1"/>
          <p:nvPr/>
        </p:nvSpPr>
        <p:spPr>
          <a:xfrm>
            <a:off x="587189" y="605092"/>
            <a:ext cx="4639236" cy="1384995"/>
          </a:xfrm>
          <a:prstGeom prst="rect">
            <a:avLst/>
          </a:prstGeom>
          <a:noFill/>
        </p:spPr>
        <p:txBody>
          <a:bodyPr wrap="square" rtlCol="0">
            <a:spAutoFit/>
          </a:bodyPr>
          <a:lstStyle/>
          <a:p>
            <a:r>
              <a:rPr lang="en-US" sz="1400" b="1" dirty="0"/>
              <a:t>Connect the two components to the layout VDD and GND nodes at locations shown below</a:t>
            </a:r>
          </a:p>
          <a:p>
            <a:pPr marL="342900" indent="-342900">
              <a:buFont typeface="+mj-lt"/>
              <a:buAutoNum type="arabicPeriod"/>
            </a:pPr>
            <a:r>
              <a:rPr lang="en-US" sz="1400" dirty="0"/>
              <a:t>Left click on component S1 in the Component Manager</a:t>
            </a:r>
          </a:p>
          <a:p>
            <a:pPr marL="342900" indent="-342900">
              <a:buFont typeface="+mj-lt"/>
              <a:buAutoNum type="arabicPeriod"/>
            </a:pPr>
            <a:r>
              <a:rPr lang="en-US" sz="1400" dirty="0"/>
              <a:t>Left click on the S1 </a:t>
            </a:r>
            <a:r>
              <a:rPr lang="en-US" sz="1400" dirty="0" err="1"/>
              <a:t>Ckt</a:t>
            </a:r>
            <a:r>
              <a:rPr lang="en-US" sz="1400" dirty="0"/>
              <a:t> Node 1</a:t>
            </a:r>
          </a:p>
          <a:p>
            <a:pPr marL="342900" indent="-342900">
              <a:buFont typeface="+mj-lt"/>
              <a:buAutoNum type="arabicPeriod"/>
            </a:pPr>
            <a:r>
              <a:rPr lang="en-US" sz="1400" dirty="0"/>
              <a:t>Right click on VDD via node</a:t>
            </a:r>
          </a:p>
          <a:p>
            <a:pPr marL="342900" indent="-342900">
              <a:buFont typeface="+mj-lt"/>
              <a:buAutoNum type="arabicPeriod"/>
            </a:pPr>
            <a:r>
              <a:rPr lang="en-US" sz="1400" dirty="0"/>
              <a:t>Left click Link</a:t>
            </a:r>
          </a:p>
        </p:txBody>
      </p:sp>
      <p:pic>
        <p:nvPicPr>
          <p:cNvPr id="8" name="Picture 7">
            <a:extLst>
              <a:ext uri="{FF2B5EF4-FFF2-40B4-BE49-F238E27FC236}">
                <a16:creationId xmlns:a16="http://schemas.microsoft.com/office/drawing/2014/main" id="{809FF785-1FE2-4D4D-9456-A9923CA22862}"/>
              </a:ext>
            </a:extLst>
          </p:cNvPr>
          <p:cNvPicPr>
            <a:picLocks noChangeAspect="1"/>
          </p:cNvPicPr>
          <p:nvPr/>
        </p:nvPicPr>
        <p:blipFill>
          <a:blip r:embed="rId2"/>
          <a:stretch>
            <a:fillRect/>
          </a:stretch>
        </p:blipFill>
        <p:spPr>
          <a:xfrm>
            <a:off x="409752" y="2398627"/>
            <a:ext cx="4090531" cy="3968188"/>
          </a:xfrm>
          <a:prstGeom prst="rect">
            <a:avLst/>
          </a:prstGeom>
        </p:spPr>
      </p:pic>
      <p:sp>
        <p:nvSpPr>
          <p:cNvPr id="9" name="Arrow: Right 8">
            <a:extLst>
              <a:ext uri="{FF2B5EF4-FFF2-40B4-BE49-F238E27FC236}">
                <a16:creationId xmlns:a16="http://schemas.microsoft.com/office/drawing/2014/main" id="{5CAAD42B-E952-40A3-8946-5E25858D33A4}"/>
              </a:ext>
            </a:extLst>
          </p:cNvPr>
          <p:cNvSpPr/>
          <p:nvPr/>
        </p:nvSpPr>
        <p:spPr>
          <a:xfrm flipH="1">
            <a:off x="3953435" y="3505200"/>
            <a:ext cx="34065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Arrow: Right 16">
            <a:extLst>
              <a:ext uri="{FF2B5EF4-FFF2-40B4-BE49-F238E27FC236}">
                <a16:creationId xmlns:a16="http://schemas.microsoft.com/office/drawing/2014/main" id="{5E320A68-73FC-4C1C-B48A-14070F1D7BB4}"/>
              </a:ext>
            </a:extLst>
          </p:cNvPr>
          <p:cNvSpPr/>
          <p:nvPr/>
        </p:nvSpPr>
        <p:spPr>
          <a:xfrm flipH="1">
            <a:off x="3532094" y="4742329"/>
            <a:ext cx="34065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Arrow: Right 17">
            <a:extLst>
              <a:ext uri="{FF2B5EF4-FFF2-40B4-BE49-F238E27FC236}">
                <a16:creationId xmlns:a16="http://schemas.microsoft.com/office/drawing/2014/main" id="{847C56C9-3D4E-429E-917B-6251945E089F}"/>
              </a:ext>
            </a:extLst>
          </p:cNvPr>
          <p:cNvSpPr/>
          <p:nvPr/>
        </p:nvSpPr>
        <p:spPr>
          <a:xfrm flipH="1">
            <a:off x="1326776" y="3693459"/>
            <a:ext cx="34065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Arrow: Right 19">
            <a:extLst>
              <a:ext uri="{FF2B5EF4-FFF2-40B4-BE49-F238E27FC236}">
                <a16:creationId xmlns:a16="http://schemas.microsoft.com/office/drawing/2014/main" id="{2AC2214F-1583-41CE-A601-46EC7ACA2FB4}"/>
              </a:ext>
            </a:extLst>
          </p:cNvPr>
          <p:cNvSpPr/>
          <p:nvPr/>
        </p:nvSpPr>
        <p:spPr>
          <a:xfrm flipH="1">
            <a:off x="1954305" y="4248250"/>
            <a:ext cx="34065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TextBox 10">
            <a:extLst>
              <a:ext uri="{FF2B5EF4-FFF2-40B4-BE49-F238E27FC236}">
                <a16:creationId xmlns:a16="http://schemas.microsoft.com/office/drawing/2014/main" id="{4842879D-08DA-4BD3-BD13-7167E3C617F8}"/>
              </a:ext>
            </a:extLst>
          </p:cNvPr>
          <p:cNvSpPr txBox="1"/>
          <p:nvPr/>
        </p:nvSpPr>
        <p:spPr>
          <a:xfrm>
            <a:off x="5307105" y="939354"/>
            <a:ext cx="4639235" cy="1169551"/>
          </a:xfrm>
          <a:prstGeom prst="rect">
            <a:avLst/>
          </a:prstGeom>
          <a:noFill/>
        </p:spPr>
        <p:txBody>
          <a:bodyPr wrap="square" rtlCol="0">
            <a:spAutoFit/>
          </a:bodyPr>
          <a:lstStyle/>
          <a:p>
            <a:pPr marL="342900" indent="-342900">
              <a:buFont typeface="+mj-lt"/>
              <a:buAutoNum type="arabicPeriod" startAt="5"/>
            </a:pPr>
            <a:r>
              <a:rPr lang="en-US" sz="1400" dirty="0"/>
              <a:t>Left click on S1 </a:t>
            </a:r>
            <a:r>
              <a:rPr lang="en-US" sz="1400" dirty="0" err="1"/>
              <a:t>Ckt</a:t>
            </a:r>
            <a:r>
              <a:rPr lang="en-US" sz="1400" dirty="0"/>
              <a:t> Node 2</a:t>
            </a:r>
          </a:p>
          <a:p>
            <a:pPr marL="342900" indent="-342900">
              <a:buFont typeface="+mj-lt"/>
              <a:buAutoNum type="arabicPeriod" startAt="5"/>
            </a:pPr>
            <a:r>
              <a:rPr lang="en-US" sz="1400" dirty="0"/>
              <a:t>Right click on GND via node</a:t>
            </a:r>
          </a:p>
          <a:p>
            <a:pPr marL="342900" indent="-342900">
              <a:buFont typeface="+mj-lt"/>
              <a:buAutoNum type="arabicPeriod" startAt="5"/>
            </a:pPr>
            <a:r>
              <a:rPr lang="en-US" sz="1400" dirty="0"/>
              <a:t>Left click link </a:t>
            </a:r>
          </a:p>
          <a:p>
            <a:pPr marL="342900" indent="-342900">
              <a:buFont typeface="+mj-lt"/>
              <a:buAutoNum type="arabicPeriod" startAt="5"/>
            </a:pPr>
            <a:r>
              <a:rPr lang="en-US" sz="1400" dirty="0"/>
              <a:t>Repeat steps 2-7 for component S2</a:t>
            </a:r>
          </a:p>
          <a:p>
            <a:pPr marL="342900" indent="-342900">
              <a:buFont typeface="+mj-lt"/>
              <a:buAutoNum type="arabicPeriod" startAt="5"/>
            </a:pPr>
            <a:r>
              <a:rPr lang="en-US" sz="1400" dirty="0"/>
              <a:t>Click on View&gt;Show&gt;Components to see components</a:t>
            </a:r>
          </a:p>
        </p:txBody>
      </p:sp>
      <p:pic>
        <p:nvPicPr>
          <p:cNvPr id="12" name="Picture 11">
            <a:extLst>
              <a:ext uri="{FF2B5EF4-FFF2-40B4-BE49-F238E27FC236}">
                <a16:creationId xmlns:a16="http://schemas.microsoft.com/office/drawing/2014/main" id="{D62806E3-9A23-442B-BF0D-28DD4CED6734}"/>
              </a:ext>
            </a:extLst>
          </p:cNvPr>
          <p:cNvPicPr>
            <a:picLocks noChangeAspect="1"/>
          </p:cNvPicPr>
          <p:nvPr/>
        </p:nvPicPr>
        <p:blipFill>
          <a:blip r:embed="rId3"/>
          <a:stretch>
            <a:fillRect/>
          </a:stretch>
        </p:blipFill>
        <p:spPr>
          <a:xfrm>
            <a:off x="5122778" y="2351016"/>
            <a:ext cx="2187335" cy="2353112"/>
          </a:xfrm>
          <a:prstGeom prst="rect">
            <a:avLst/>
          </a:prstGeom>
        </p:spPr>
      </p:pic>
      <p:pic>
        <p:nvPicPr>
          <p:cNvPr id="14" name="Picture 13">
            <a:extLst>
              <a:ext uri="{FF2B5EF4-FFF2-40B4-BE49-F238E27FC236}">
                <a16:creationId xmlns:a16="http://schemas.microsoft.com/office/drawing/2014/main" id="{92512739-B091-4E42-9AF8-82AC9BECE7F2}"/>
              </a:ext>
            </a:extLst>
          </p:cNvPr>
          <p:cNvPicPr>
            <a:picLocks noChangeAspect="1"/>
          </p:cNvPicPr>
          <p:nvPr/>
        </p:nvPicPr>
        <p:blipFill>
          <a:blip r:embed="rId4"/>
          <a:stretch>
            <a:fillRect/>
          </a:stretch>
        </p:blipFill>
        <p:spPr>
          <a:xfrm>
            <a:off x="4634938" y="5376486"/>
            <a:ext cx="2819794" cy="876422"/>
          </a:xfrm>
          <a:prstGeom prst="rect">
            <a:avLst/>
          </a:prstGeom>
        </p:spPr>
      </p:pic>
      <p:pic>
        <p:nvPicPr>
          <p:cNvPr id="15" name="Picture 14">
            <a:extLst>
              <a:ext uri="{FF2B5EF4-FFF2-40B4-BE49-F238E27FC236}">
                <a16:creationId xmlns:a16="http://schemas.microsoft.com/office/drawing/2014/main" id="{9C42BE1C-8EE6-4118-889A-BBC1C6D4B521}"/>
              </a:ext>
            </a:extLst>
          </p:cNvPr>
          <p:cNvPicPr>
            <a:picLocks noChangeAspect="1"/>
          </p:cNvPicPr>
          <p:nvPr/>
        </p:nvPicPr>
        <p:blipFill>
          <a:blip r:embed="rId5"/>
          <a:stretch>
            <a:fillRect/>
          </a:stretch>
        </p:blipFill>
        <p:spPr>
          <a:xfrm>
            <a:off x="7658485" y="2559538"/>
            <a:ext cx="3870705" cy="3854809"/>
          </a:xfrm>
          <a:prstGeom prst="rect">
            <a:avLst/>
          </a:prstGeom>
        </p:spPr>
      </p:pic>
      <p:sp>
        <p:nvSpPr>
          <p:cNvPr id="22" name="TextBox 21">
            <a:extLst>
              <a:ext uri="{FF2B5EF4-FFF2-40B4-BE49-F238E27FC236}">
                <a16:creationId xmlns:a16="http://schemas.microsoft.com/office/drawing/2014/main" id="{68FA6968-B18E-4039-92FD-C846E18BCFF3}"/>
              </a:ext>
            </a:extLst>
          </p:cNvPr>
          <p:cNvSpPr txBox="1"/>
          <p:nvPr/>
        </p:nvSpPr>
        <p:spPr>
          <a:xfrm>
            <a:off x="4632131" y="5020232"/>
            <a:ext cx="1939002" cy="369332"/>
          </a:xfrm>
          <a:prstGeom prst="rect">
            <a:avLst/>
          </a:prstGeom>
          <a:solidFill>
            <a:schemeClr val="accent5">
              <a:lumMod val="20000"/>
              <a:lumOff val="80000"/>
            </a:schemeClr>
          </a:solidFill>
        </p:spPr>
        <p:txBody>
          <a:bodyPr wrap="square" rtlCol="0">
            <a:spAutoFit/>
          </a:bodyPr>
          <a:lstStyle/>
          <a:p>
            <a:r>
              <a:rPr lang="en-US" dirty="0"/>
              <a:t>After linking</a:t>
            </a:r>
          </a:p>
        </p:txBody>
      </p:sp>
      <p:sp>
        <p:nvSpPr>
          <p:cNvPr id="24" name="Oval 23">
            <a:extLst>
              <a:ext uri="{FF2B5EF4-FFF2-40B4-BE49-F238E27FC236}">
                <a16:creationId xmlns:a16="http://schemas.microsoft.com/office/drawing/2014/main" id="{D5A2A5B8-7F91-4209-96E7-E86601D24AEA}"/>
              </a:ext>
            </a:extLst>
          </p:cNvPr>
          <p:cNvSpPr/>
          <p:nvPr/>
        </p:nvSpPr>
        <p:spPr>
          <a:xfrm>
            <a:off x="2796985" y="4602792"/>
            <a:ext cx="1808436" cy="507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13E7D9-5A28-48E3-BC5A-3B65FE93D804}"/>
              </a:ext>
            </a:extLst>
          </p:cNvPr>
          <p:cNvSpPr/>
          <p:nvPr/>
        </p:nvSpPr>
        <p:spPr>
          <a:xfrm>
            <a:off x="4966447" y="2214282"/>
            <a:ext cx="259978" cy="1815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31" name="Straight Connector 30">
            <a:extLst>
              <a:ext uri="{FF2B5EF4-FFF2-40B4-BE49-F238E27FC236}">
                <a16:creationId xmlns:a16="http://schemas.microsoft.com/office/drawing/2014/main" id="{425317E9-E42B-4FB9-AC7F-9F45B4074E56}"/>
              </a:ext>
            </a:extLst>
          </p:cNvPr>
          <p:cNvCxnSpPr>
            <a:cxnSpLocks/>
          </p:cNvCxnSpPr>
          <p:nvPr/>
        </p:nvCxnSpPr>
        <p:spPr>
          <a:xfrm>
            <a:off x="4605421" y="4748471"/>
            <a:ext cx="2704692" cy="520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AF08B2-255D-4A7F-9A12-2F1F2241D426}"/>
              </a:ext>
            </a:extLst>
          </p:cNvPr>
          <p:cNvCxnSpPr/>
          <p:nvPr/>
        </p:nvCxnSpPr>
        <p:spPr>
          <a:xfrm>
            <a:off x="2796985" y="4957673"/>
            <a:ext cx="2012189" cy="13778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039D569-C6B6-466D-A9D8-466C1CD9BC4A}"/>
              </a:ext>
            </a:extLst>
          </p:cNvPr>
          <p:cNvSpPr txBox="1"/>
          <p:nvPr/>
        </p:nvSpPr>
        <p:spPr>
          <a:xfrm>
            <a:off x="7776628" y="2214282"/>
            <a:ext cx="3133419" cy="369332"/>
          </a:xfrm>
          <a:prstGeom prst="rect">
            <a:avLst/>
          </a:prstGeom>
          <a:solidFill>
            <a:schemeClr val="accent5">
              <a:lumMod val="20000"/>
              <a:lumOff val="80000"/>
            </a:schemeClr>
          </a:solidFill>
        </p:spPr>
        <p:txBody>
          <a:bodyPr wrap="square" rtlCol="0">
            <a:spAutoFit/>
          </a:bodyPr>
          <a:lstStyle/>
          <a:p>
            <a:r>
              <a:rPr lang="en-US" dirty="0"/>
              <a:t>Components visible on layout</a:t>
            </a:r>
          </a:p>
        </p:txBody>
      </p:sp>
      <p:sp>
        <p:nvSpPr>
          <p:cNvPr id="4" name="Slide Number Placeholder 3">
            <a:extLst>
              <a:ext uri="{FF2B5EF4-FFF2-40B4-BE49-F238E27FC236}">
                <a16:creationId xmlns:a16="http://schemas.microsoft.com/office/drawing/2014/main" id="{46136BAF-7DCA-4E07-9200-DC740F69AE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227546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4" name="TextBox 3">
            <a:extLst>
              <a:ext uri="{FF2B5EF4-FFF2-40B4-BE49-F238E27FC236}">
                <a16:creationId xmlns:a16="http://schemas.microsoft.com/office/drawing/2014/main" id="{9B8296CA-335C-4AE6-8A29-69EFC2579B72}"/>
              </a:ext>
            </a:extLst>
          </p:cNvPr>
          <p:cNvSpPr txBox="1"/>
          <p:nvPr/>
        </p:nvSpPr>
        <p:spPr>
          <a:xfrm>
            <a:off x="349624" y="923365"/>
            <a:ext cx="7297270" cy="1754326"/>
          </a:xfrm>
          <a:prstGeom prst="rect">
            <a:avLst/>
          </a:prstGeom>
          <a:noFill/>
        </p:spPr>
        <p:txBody>
          <a:bodyPr wrap="square" rtlCol="0">
            <a:spAutoFit/>
          </a:bodyPr>
          <a:lstStyle/>
          <a:p>
            <a:r>
              <a:rPr lang="en-US" dirty="0"/>
              <a:t>Creating VRM terminating model as a resistor of .01 ohm</a:t>
            </a:r>
          </a:p>
          <a:p>
            <a:pPr marL="342900" indent="-342900">
              <a:buAutoNum type="arabicPeriod"/>
            </a:pPr>
            <a:r>
              <a:rPr lang="en-US" dirty="0"/>
              <a:t>Click new then New Model Definition</a:t>
            </a:r>
          </a:p>
          <a:p>
            <a:pPr marL="342900" indent="-342900">
              <a:buAutoNum type="arabicPeriod"/>
            </a:pPr>
            <a:r>
              <a:rPr lang="en-US" dirty="0"/>
              <a:t>Name component model </a:t>
            </a:r>
            <a:r>
              <a:rPr lang="en-US" dirty="0" err="1"/>
              <a:t>EdgeTerm</a:t>
            </a:r>
            <a:endParaRPr lang="en-US" dirty="0"/>
          </a:p>
          <a:p>
            <a:pPr marL="342900" indent="-342900">
              <a:buAutoNum type="arabicPeriod"/>
            </a:pPr>
            <a:r>
              <a:rPr lang="en-US" dirty="0"/>
              <a:t>Add external nodes (1 2)</a:t>
            </a:r>
          </a:p>
          <a:p>
            <a:pPr marL="342900" indent="-342900">
              <a:buAutoNum type="arabicPeriod"/>
            </a:pPr>
            <a:r>
              <a:rPr lang="en-US" dirty="0"/>
              <a:t>Define model as resistor with value 0.01 ohm</a:t>
            </a:r>
          </a:p>
          <a:p>
            <a:pPr marL="342900" indent="-342900">
              <a:buAutoNum type="arabicPeriod"/>
            </a:pPr>
            <a:endParaRPr lang="en-US" dirty="0"/>
          </a:p>
        </p:txBody>
      </p:sp>
      <p:pic>
        <p:nvPicPr>
          <p:cNvPr id="5" name="Picture 4">
            <a:extLst>
              <a:ext uri="{FF2B5EF4-FFF2-40B4-BE49-F238E27FC236}">
                <a16:creationId xmlns:a16="http://schemas.microsoft.com/office/drawing/2014/main" id="{F23EE021-C908-4B1E-B563-7F343C771034}"/>
              </a:ext>
            </a:extLst>
          </p:cNvPr>
          <p:cNvPicPr>
            <a:picLocks noChangeAspect="1"/>
          </p:cNvPicPr>
          <p:nvPr/>
        </p:nvPicPr>
        <p:blipFill>
          <a:blip r:embed="rId2"/>
          <a:stretch>
            <a:fillRect/>
          </a:stretch>
        </p:blipFill>
        <p:spPr>
          <a:xfrm>
            <a:off x="349624" y="2368859"/>
            <a:ext cx="6514112" cy="4000990"/>
          </a:xfrm>
          <a:prstGeom prst="rect">
            <a:avLst/>
          </a:prstGeom>
        </p:spPr>
      </p:pic>
      <p:pic>
        <p:nvPicPr>
          <p:cNvPr id="6" name="Picture 5">
            <a:extLst>
              <a:ext uri="{FF2B5EF4-FFF2-40B4-BE49-F238E27FC236}">
                <a16:creationId xmlns:a16="http://schemas.microsoft.com/office/drawing/2014/main" id="{015A3772-D49B-4AE7-AE32-AA0FA0BA8A11}"/>
              </a:ext>
            </a:extLst>
          </p:cNvPr>
          <p:cNvPicPr>
            <a:picLocks noChangeAspect="1"/>
          </p:cNvPicPr>
          <p:nvPr/>
        </p:nvPicPr>
        <p:blipFill>
          <a:blip r:embed="rId3"/>
          <a:stretch>
            <a:fillRect/>
          </a:stretch>
        </p:blipFill>
        <p:spPr>
          <a:xfrm>
            <a:off x="7019526" y="2264843"/>
            <a:ext cx="4822849" cy="4000990"/>
          </a:xfrm>
          <a:prstGeom prst="rect">
            <a:avLst/>
          </a:prstGeom>
        </p:spPr>
      </p:pic>
      <p:sp>
        <p:nvSpPr>
          <p:cNvPr id="10" name="Arrow: Right 9">
            <a:extLst>
              <a:ext uri="{FF2B5EF4-FFF2-40B4-BE49-F238E27FC236}">
                <a16:creationId xmlns:a16="http://schemas.microsoft.com/office/drawing/2014/main" id="{B11DE8DA-1119-46A7-9D11-DA130F1B5F90}"/>
              </a:ext>
            </a:extLst>
          </p:cNvPr>
          <p:cNvSpPr/>
          <p:nvPr/>
        </p:nvSpPr>
        <p:spPr>
          <a:xfrm rot="20786460">
            <a:off x="4884066" y="4831976"/>
            <a:ext cx="295835" cy="41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Arrow: Right 12">
            <a:extLst>
              <a:ext uri="{FF2B5EF4-FFF2-40B4-BE49-F238E27FC236}">
                <a16:creationId xmlns:a16="http://schemas.microsoft.com/office/drawing/2014/main" id="{CB6BBDB5-B27E-4C6F-8CD3-41778EF12902}"/>
              </a:ext>
            </a:extLst>
          </p:cNvPr>
          <p:cNvSpPr/>
          <p:nvPr/>
        </p:nvSpPr>
        <p:spPr>
          <a:xfrm flipH="1">
            <a:off x="7826188" y="2958353"/>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Arrow: Right 24">
            <a:extLst>
              <a:ext uri="{FF2B5EF4-FFF2-40B4-BE49-F238E27FC236}">
                <a16:creationId xmlns:a16="http://schemas.microsoft.com/office/drawing/2014/main" id="{2BA81206-027B-4860-9289-990E2650FE22}"/>
              </a:ext>
            </a:extLst>
          </p:cNvPr>
          <p:cNvSpPr/>
          <p:nvPr/>
        </p:nvSpPr>
        <p:spPr>
          <a:xfrm flipH="1">
            <a:off x="7454152" y="3240743"/>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7" name="Arrow: Right 26">
            <a:extLst>
              <a:ext uri="{FF2B5EF4-FFF2-40B4-BE49-F238E27FC236}">
                <a16:creationId xmlns:a16="http://schemas.microsoft.com/office/drawing/2014/main" id="{FE04E08F-1759-4874-9D51-0BBF579EAF77}"/>
              </a:ext>
            </a:extLst>
          </p:cNvPr>
          <p:cNvSpPr/>
          <p:nvPr/>
        </p:nvSpPr>
        <p:spPr>
          <a:xfrm flipH="1">
            <a:off x="7498976" y="4222915"/>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 name="Slide Number Placeholder 2">
            <a:extLst>
              <a:ext uri="{FF2B5EF4-FFF2-40B4-BE49-F238E27FC236}">
                <a16:creationId xmlns:a16="http://schemas.microsoft.com/office/drawing/2014/main" id="{8A2745D5-A2CF-4724-A24A-D2EC646A3E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3458423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A22206-B961-4696-AB91-25F0180A65DE}"/>
              </a:ext>
            </a:extLst>
          </p:cNvPr>
          <p:cNvPicPr>
            <a:picLocks noChangeAspect="1"/>
          </p:cNvPicPr>
          <p:nvPr/>
        </p:nvPicPr>
        <p:blipFill>
          <a:blip r:embed="rId2"/>
          <a:stretch>
            <a:fillRect/>
          </a:stretch>
        </p:blipFill>
        <p:spPr>
          <a:xfrm>
            <a:off x="0" y="2505242"/>
            <a:ext cx="4149895" cy="3351654"/>
          </a:xfrm>
          <a:prstGeom prst="rect">
            <a:avLst/>
          </a:prstGeom>
        </p:spPr>
      </p:pic>
      <p:pic>
        <p:nvPicPr>
          <p:cNvPr id="9" name="Picture 8">
            <a:extLst>
              <a:ext uri="{FF2B5EF4-FFF2-40B4-BE49-F238E27FC236}">
                <a16:creationId xmlns:a16="http://schemas.microsoft.com/office/drawing/2014/main" id="{AE19CEB1-B0C8-4E36-8CF2-B5344F16DACA}"/>
              </a:ext>
            </a:extLst>
          </p:cNvPr>
          <p:cNvPicPr>
            <a:picLocks noChangeAspect="1"/>
          </p:cNvPicPr>
          <p:nvPr/>
        </p:nvPicPr>
        <p:blipFill>
          <a:blip r:embed="rId3"/>
          <a:stretch>
            <a:fillRect/>
          </a:stretch>
        </p:blipFill>
        <p:spPr>
          <a:xfrm>
            <a:off x="342352" y="4617346"/>
            <a:ext cx="2857899" cy="1752845"/>
          </a:xfrm>
          <a:prstGeom prst="rect">
            <a:avLst/>
          </a:prstGeom>
        </p:spPr>
      </p:pic>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4" name="TextBox 3">
            <a:extLst>
              <a:ext uri="{FF2B5EF4-FFF2-40B4-BE49-F238E27FC236}">
                <a16:creationId xmlns:a16="http://schemas.microsoft.com/office/drawing/2014/main" id="{9B8296CA-335C-4AE6-8A29-69EFC2579B72}"/>
              </a:ext>
            </a:extLst>
          </p:cNvPr>
          <p:cNvSpPr txBox="1"/>
          <p:nvPr/>
        </p:nvSpPr>
        <p:spPr>
          <a:xfrm>
            <a:off x="241747" y="665757"/>
            <a:ext cx="6096000" cy="1754326"/>
          </a:xfrm>
          <a:prstGeom prst="rect">
            <a:avLst/>
          </a:prstGeom>
          <a:noFill/>
        </p:spPr>
        <p:txBody>
          <a:bodyPr wrap="square" rtlCol="0">
            <a:spAutoFit/>
          </a:bodyPr>
          <a:lstStyle/>
          <a:p>
            <a:r>
              <a:rPr lang="en-US" dirty="0"/>
              <a:t>Creating a component using </a:t>
            </a:r>
            <a:r>
              <a:rPr lang="en-US" dirty="0" err="1"/>
              <a:t>Edgeterm</a:t>
            </a:r>
            <a:r>
              <a:rPr lang="en-US" dirty="0"/>
              <a:t> model and link to layout</a:t>
            </a:r>
          </a:p>
          <a:p>
            <a:pPr marL="342900" indent="-342900">
              <a:buAutoNum type="arabicPeriod"/>
            </a:pPr>
            <a:r>
              <a:rPr lang="en-US" dirty="0"/>
              <a:t>Click New button</a:t>
            </a:r>
          </a:p>
          <a:p>
            <a:pPr marL="342900" indent="-342900">
              <a:buAutoNum type="arabicPeriod"/>
            </a:pPr>
            <a:r>
              <a:rPr lang="en-US" dirty="0"/>
              <a:t>Select New Component Type (then click ok)</a:t>
            </a:r>
          </a:p>
          <a:p>
            <a:pPr marL="342900" indent="-342900">
              <a:buAutoNum type="arabicPeriod"/>
            </a:pPr>
            <a:r>
              <a:rPr lang="en-US" dirty="0"/>
              <a:t>Select Name </a:t>
            </a:r>
            <a:r>
              <a:rPr lang="en-US" dirty="0" err="1"/>
              <a:t>EdgeTerm</a:t>
            </a:r>
            <a:endParaRPr lang="en-US" dirty="0"/>
          </a:p>
          <a:p>
            <a:pPr marL="342900" indent="-342900">
              <a:buAutoNum type="arabicPeriod"/>
            </a:pPr>
            <a:r>
              <a:rPr lang="en-US" dirty="0"/>
              <a:t>Give component reference designator of Rt then click ok)</a:t>
            </a:r>
          </a:p>
          <a:p>
            <a:pPr marL="342900" indent="-342900">
              <a:buAutoNum type="arabicPeriod"/>
            </a:pPr>
            <a:endParaRPr lang="en-US" dirty="0"/>
          </a:p>
        </p:txBody>
      </p:sp>
      <p:sp>
        <p:nvSpPr>
          <p:cNvPr id="13" name="Arrow: Right 12">
            <a:extLst>
              <a:ext uri="{FF2B5EF4-FFF2-40B4-BE49-F238E27FC236}">
                <a16:creationId xmlns:a16="http://schemas.microsoft.com/office/drawing/2014/main" id="{CB6BBDB5-B27E-4C6F-8CD3-41778EF12902}"/>
              </a:ext>
            </a:extLst>
          </p:cNvPr>
          <p:cNvSpPr/>
          <p:nvPr/>
        </p:nvSpPr>
        <p:spPr>
          <a:xfrm flipH="1">
            <a:off x="7819550" y="3164540"/>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Arrow: Right 24">
            <a:extLst>
              <a:ext uri="{FF2B5EF4-FFF2-40B4-BE49-F238E27FC236}">
                <a16:creationId xmlns:a16="http://schemas.microsoft.com/office/drawing/2014/main" id="{2BA81206-027B-4860-9289-990E2650FE22}"/>
              </a:ext>
            </a:extLst>
          </p:cNvPr>
          <p:cNvSpPr/>
          <p:nvPr/>
        </p:nvSpPr>
        <p:spPr>
          <a:xfrm flipH="1">
            <a:off x="7485700" y="3631887"/>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7" name="Arrow: Right 26">
            <a:extLst>
              <a:ext uri="{FF2B5EF4-FFF2-40B4-BE49-F238E27FC236}">
                <a16:creationId xmlns:a16="http://schemas.microsoft.com/office/drawing/2014/main" id="{FE04E08F-1759-4874-9D51-0BBF579EAF77}"/>
              </a:ext>
            </a:extLst>
          </p:cNvPr>
          <p:cNvSpPr/>
          <p:nvPr/>
        </p:nvSpPr>
        <p:spPr>
          <a:xfrm flipH="1">
            <a:off x="7409329" y="4648537"/>
            <a:ext cx="744071"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1" name="Picture 10">
            <a:extLst>
              <a:ext uri="{FF2B5EF4-FFF2-40B4-BE49-F238E27FC236}">
                <a16:creationId xmlns:a16="http://schemas.microsoft.com/office/drawing/2014/main" id="{9C9BB773-2E45-4CF8-8744-4350241CBE32}"/>
              </a:ext>
            </a:extLst>
          </p:cNvPr>
          <p:cNvPicPr>
            <a:picLocks noChangeAspect="1"/>
          </p:cNvPicPr>
          <p:nvPr/>
        </p:nvPicPr>
        <p:blipFill>
          <a:blip r:embed="rId4"/>
          <a:stretch>
            <a:fillRect/>
          </a:stretch>
        </p:blipFill>
        <p:spPr>
          <a:xfrm>
            <a:off x="4248130" y="2490829"/>
            <a:ext cx="4519352" cy="3278315"/>
          </a:xfrm>
          <a:prstGeom prst="rect">
            <a:avLst/>
          </a:prstGeom>
        </p:spPr>
      </p:pic>
      <p:sp>
        <p:nvSpPr>
          <p:cNvPr id="15" name="TextBox 14">
            <a:extLst>
              <a:ext uri="{FF2B5EF4-FFF2-40B4-BE49-F238E27FC236}">
                <a16:creationId xmlns:a16="http://schemas.microsoft.com/office/drawing/2014/main" id="{833A6C06-D198-4DED-847D-339805C6F665}"/>
              </a:ext>
            </a:extLst>
          </p:cNvPr>
          <p:cNvSpPr txBox="1"/>
          <p:nvPr/>
        </p:nvSpPr>
        <p:spPr>
          <a:xfrm>
            <a:off x="6244088" y="913311"/>
            <a:ext cx="3971365" cy="1754326"/>
          </a:xfrm>
          <a:prstGeom prst="rect">
            <a:avLst/>
          </a:prstGeom>
          <a:noFill/>
        </p:spPr>
        <p:txBody>
          <a:bodyPr wrap="square" rtlCol="0">
            <a:spAutoFit/>
          </a:bodyPr>
          <a:lstStyle/>
          <a:p>
            <a:pPr marL="342900" indent="-342900">
              <a:buFont typeface="+mj-lt"/>
              <a:buAutoNum type="arabicPeriod" startAt="5"/>
            </a:pPr>
            <a:r>
              <a:rPr lang="en-US" dirty="0"/>
              <a:t>Click </a:t>
            </a:r>
            <a:r>
              <a:rPr lang="en-US" dirty="0" err="1"/>
              <a:t>Ckt</a:t>
            </a:r>
            <a:r>
              <a:rPr lang="en-US" dirty="0"/>
              <a:t> Node 1 of Rt</a:t>
            </a:r>
          </a:p>
          <a:p>
            <a:pPr marL="342900" indent="-342900">
              <a:buFont typeface="+mj-lt"/>
              <a:buAutoNum type="arabicPeriod" startAt="5"/>
            </a:pPr>
            <a:r>
              <a:rPr lang="en-US" dirty="0"/>
              <a:t>Right click VDD node</a:t>
            </a:r>
          </a:p>
          <a:p>
            <a:pPr marL="342900" indent="-342900">
              <a:buFont typeface="+mj-lt"/>
              <a:buAutoNum type="arabicPeriod" startAt="5"/>
            </a:pPr>
            <a:r>
              <a:rPr lang="en-US" dirty="0"/>
              <a:t>Select link</a:t>
            </a:r>
          </a:p>
          <a:p>
            <a:pPr marL="342900" indent="-342900">
              <a:buFont typeface="+mj-lt"/>
              <a:buAutoNum type="arabicPeriod" startAt="5"/>
            </a:pPr>
            <a:r>
              <a:rPr lang="en-US" dirty="0"/>
              <a:t>Similarly click </a:t>
            </a:r>
            <a:r>
              <a:rPr lang="en-US" dirty="0" err="1"/>
              <a:t>Ckt</a:t>
            </a:r>
            <a:r>
              <a:rPr lang="en-US" dirty="0"/>
              <a:t> Node 2 of Rt</a:t>
            </a:r>
          </a:p>
          <a:p>
            <a:pPr marL="342900" indent="-342900">
              <a:buFont typeface="+mj-lt"/>
              <a:buAutoNum type="arabicPeriod" startAt="5"/>
            </a:pPr>
            <a:r>
              <a:rPr lang="en-US" dirty="0"/>
              <a:t>Select link</a:t>
            </a:r>
          </a:p>
          <a:p>
            <a:pPr marL="342900" indent="-342900">
              <a:buAutoNum type="arabicPeriod" startAt="5"/>
            </a:pPr>
            <a:endParaRPr lang="en-US" dirty="0"/>
          </a:p>
        </p:txBody>
      </p:sp>
      <p:pic>
        <p:nvPicPr>
          <p:cNvPr id="12" name="Picture 11">
            <a:extLst>
              <a:ext uri="{FF2B5EF4-FFF2-40B4-BE49-F238E27FC236}">
                <a16:creationId xmlns:a16="http://schemas.microsoft.com/office/drawing/2014/main" id="{3DC77FF0-1B73-4108-B7CB-EDBB27A635B4}"/>
              </a:ext>
            </a:extLst>
          </p:cNvPr>
          <p:cNvPicPr>
            <a:picLocks noChangeAspect="1"/>
          </p:cNvPicPr>
          <p:nvPr/>
        </p:nvPicPr>
        <p:blipFill>
          <a:blip r:embed="rId5"/>
          <a:stretch>
            <a:fillRect/>
          </a:stretch>
        </p:blipFill>
        <p:spPr>
          <a:xfrm>
            <a:off x="8767482" y="2505242"/>
            <a:ext cx="3424518" cy="2337433"/>
          </a:xfrm>
          <a:prstGeom prst="rect">
            <a:avLst/>
          </a:prstGeom>
        </p:spPr>
      </p:pic>
      <p:sp>
        <p:nvSpPr>
          <p:cNvPr id="14" name="Arrow: Right 13">
            <a:extLst>
              <a:ext uri="{FF2B5EF4-FFF2-40B4-BE49-F238E27FC236}">
                <a16:creationId xmlns:a16="http://schemas.microsoft.com/office/drawing/2014/main" id="{8A8282A7-995F-4D37-81AD-9FB7A6450911}"/>
              </a:ext>
            </a:extLst>
          </p:cNvPr>
          <p:cNvSpPr/>
          <p:nvPr/>
        </p:nvSpPr>
        <p:spPr>
          <a:xfrm flipH="1">
            <a:off x="1246094" y="3429000"/>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Arrow: Right 17">
            <a:extLst>
              <a:ext uri="{FF2B5EF4-FFF2-40B4-BE49-F238E27FC236}">
                <a16:creationId xmlns:a16="http://schemas.microsoft.com/office/drawing/2014/main" id="{A815AD2D-AE91-4FE0-8765-8173E346910F}"/>
              </a:ext>
            </a:extLst>
          </p:cNvPr>
          <p:cNvSpPr/>
          <p:nvPr/>
        </p:nvSpPr>
        <p:spPr>
          <a:xfrm flipH="1">
            <a:off x="2510232" y="4986751"/>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Arrow: Right 18">
            <a:extLst>
              <a:ext uri="{FF2B5EF4-FFF2-40B4-BE49-F238E27FC236}">
                <a16:creationId xmlns:a16="http://schemas.microsoft.com/office/drawing/2014/main" id="{3C44F437-A66B-4F83-833B-C31FFE6C8D40}"/>
              </a:ext>
            </a:extLst>
          </p:cNvPr>
          <p:cNvSpPr/>
          <p:nvPr/>
        </p:nvSpPr>
        <p:spPr>
          <a:xfrm flipH="1">
            <a:off x="2510232" y="5285111"/>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Arrow: Right 15">
            <a:extLst>
              <a:ext uri="{FF2B5EF4-FFF2-40B4-BE49-F238E27FC236}">
                <a16:creationId xmlns:a16="http://schemas.microsoft.com/office/drawing/2014/main" id="{859E90C2-2CF3-436F-B32A-4ADA172BBAEE}"/>
              </a:ext>
            </a:extLst>
          </p:cNvPr>
          <p:cNvSpPr/>
          <p:nvPr/>
        </p:nvSpPr>
        <p:spPr>
          <a:xfrm>
            <a:off x="2438400" y="4356847"/>
            <a:ext cx="484094" cy="112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Arrow: Right 20">
            <a:extLst>
              <a:ext uri="{FF2B5EF4-FFF2-40B4-BE49-F238E27FC236}">
                <a16:creationId xmlns:a16="http://schemas.microsoft.com/office/drawing/2014/main" id="{B72D49B4-AC3A-40B4-9F08-59DE51544C08}"/>
              </a:ext>
            </a:extLst>
          </p:cNvPr>
          <p:cNvSpPr/>
          <p:nvPr/>
        </p:nvSpPr>
        <p:spPr>
          <a:xfrm flipH="1">
            <a:off x="8153400" y="4828008"/>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Arrow: Right 21">
            <a:extLst>
              <a:ext uri="{FF2B5EF4-FFF2-40B4-BE49-F238E27FC236}">
                <a16:creationId xmlns:a16="http://schemas.microsoft.com/office/drawing/2014/main" id="{FC96ACF5-C4C5-495D-B9C4-D5453146C387}"/>
              </a:ext>
            </a:extLst>
          </p:cNvPr>
          <p:cNvSpPr/>
          <p:nvPr/>
        </p:nvSpPr>
        <p:spPr>
          <a:xfrm rot="19488515" flipH="1">
            <a:off x="4379294" y="3996792"/>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3" name="Arrow: Right 22">
            <a:extLst>
              <a:ext uri="{FF2B5EF4-FFF2-40B4-BE49-F238E27FC236}">
                <a16:creationId xmlns:a16="http://schemas.microsoft.com/office/drawing/2014/main" id="{646D6EC5-9144-4902-8088-AE7C96AE4047}"/>
              </a:ext>
            </a:extLst>
          </p:cNvPr>
          <p:cNvSpPr/>
          <p:nvPr/>
        </p:nvSpPr>
        <p:spPr>
          <a:xfrm flipH="1">
            <a:off x="5225764" y="4705963"/>
            <a:ext cx="582706"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 name="TextBox 16">
            <a:extLst>
              <a:ext uri="{FF2B5EF4-FFF2-40B4-BE49-F238E27FC236}">
                <a16:creationId xmlns:a16="http://schemas.microsoft.com/office/drawing/2014/main" id="{D0A476B3-1509-488B-9EE0-D9516557E5D1}"/>
              </a:ext>
            </a:extLst>
          </p:cNvPr>
          <p:cNvSpPr txBox="1"/>
          <p:nvPr/>
        </p:nvSpPr>
        <p:spPr>
          <a:xfrm>
            <a:off x="9126371" y="2184685"/>
            <a:ext cx="2823882" cy="369332"/>
          </a:xfrm>
          <a:prstGeom prst="rect">
            <a:avLst/>
          </a:prstGeom>
          <a:solidFill>
            <a:schemeClr val="accent5">
              <a:lumMod val="20000"/>
              <a:lumOff val="80000"/>
            </a:schemeClr>
          </a:solidFill>
        </p:spPr>
        <p:txBody>
          <a:bodyPr wrap="square" rtlCol="0">
            <a:spAutoFit/>
          </a:bodyPr>
          <a:lstStyle/>
          <a:p>
            <a:r>
              <a:rPr lang="en-US" dirty="0"/>
              <a:t>Layout view after linking</a:t>
            </a:r>
          </a:p>
        </p:txBody>
      </p:sp>
      <p:sp>
        <p:nvSpPr>
          <p:cNvPr id="3" name="Slide Number Placeholder 2">
            <a:extLst>
              <a:ext uri="{FF2B5EF4-FFF2-40B4-BE49-F238E27FC236}">
                <a16:creationId xmlns:a16="http://schemas.microsoft.com/office/drawing/2014/main" id="{91878E20-C607-45EB-9A5F-AE7289B8DB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Tree>
    <p:extLst>
      <p:ext uri="{BB962C8B-B14F-4D97-AF65-F5344CB8AC3E}">
        <p14:creationId xmlns:p14="http://schemas.microsoft.com/office/powerpoint/2010/main" val="384236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4" name="TextBox 3">
            <a:extLst>
              <a:ext uri="{FF2B5EF4-FFF2-40B4-BE49-F238E27FC236}">
                <a16:creationId xmlns:a16="http://schemas.microsoft.com/office/drawing/2014/main" id="{9B8296CA-335C-4AE6-8A29-69EFC2579B72}"/>
              </a:ext>
            </a:extLst>
          </p:cNvPr>
          <p:cNvSpPr txBox="1"/>
          <p:nvPr/>
        </p:nvSpPr>
        <p:spPr>
          <a:xfrm>
            <a:off x="241746" y="603002"/>
            <a:ext cx="8849960" cy="1200329"/>
          </a:xfrm>
          <a:prstGeom prst="rect">
            <a:avLst/>
          </a:prstGeom>
          <a:noFill/>
        </p:spPr>
        <p:txBody>
          <a:bodyPr wrap="square" rtlCol="0">
            <a:spAutoFit/>
          </a:bodyPr>
          <a:lstStyle/>
          <a:p>
            <a:r>
              <a:rPr lang="en-US" dirty="0"/>
              <a:t>Setup Simulation Frequencies</a:t>
            </a:r>
          </a:p>
          <a:p>
            <a:pPr marL="342900" indent="-342900">
              <a:buAutoNum type="arabicPeriod"/>
            </a:pPr>
            <a:r>
              <a:rPr lang="en-US" dirty="0"/>
              <a:t>Click on Setup Simulation Frequency to open Frequency Ranges for constant AC course\</a:t>
            </a:r>
          </a:p>
          <a:p>
            <a:pPr marL="342900" indent="-342900">
              <a:buAutoNum type="arabicPeriod"/>
            </a:pPr>
            <a:r>
              <a:rPr lang="en-US" dirty="0"/>
              <a:t>Enter start, end and increment frequencies as in screen capture below</a:t>
            </a:r>
          </a:p>
          <a:p>
            <a:pPr marL="342900" indent="-342900">
              <a:buAutoNum type="arabicPeriod"/>
            </a:pPr>
            <a:endParaRPr lang="en-US" dirty="0"/>
          </a:p>
        </p:txBody>
      </p:sp>
      <p:pic>
        <p:nvPicPr>
          <p:cNvPr id="3" name="Picture 2">
            <a:extLst>
              <a:ext uri="{FF2B5EF4-FFF2-40B4-BE49-F238E27FC236}">
                <a16:creationId xmlns:a16="http://schemas.microsoft.com/office/drawing/2014/main" id="{3951AE31-AF79-4A4D-AB8B-5900B94742C0}"/>
              </a:ext>
            </a:extLst>
          </p:cNvPr>
          <p:cNvPicPr>
            <a:picLocks noChangeAspect="1"/>
          </p:cNvPicPr>
          <p:nvPr/>
        </p:nvPicPr>
        <p:blipFill>
          <a:blip r:embed="rId2"/>
          <a:stretch>
            <a:fillRect/>
          </a:stretch>
        </p:blipFill>
        <p:spPr>
          <a:xfrm>
            <a:off x="747655" y="1820944"/>
            <a:ext cx="8849960" cy="3724795"/>
          </a:xfrm>
          <a:prstGeom prst="rect">
            <a:avLst/>
          </a:prstGeom>
        </p:spPr>
      </p:pic>
      <p:sp>
        <p:nvSpPr>
          <p:cNvPr id="5" name="Arrow: Right 4">
            <a:extLst>
              <a:ext uri="{FF2B5EF4-FFF2-40B4-BE49-F238E27FC236}">
                <a16:creationId xmlns:a16="http://schemas.microsoft.com/office/drawing/2014/main" id="{C25C65DD-5C3C-4778-AC46-1DAF70C24390}"/>
              </a:ext>
            </a:extLst>
          </p:cNvPr>
          <p:cNvSpPr/>
          <p:nvPr/>
        </p:nvSpPr>
        <p:spPr>
          <a:xfrm flipH="1">
            <a:off x="2447365" y="3218329"/>
            <a:ext cx="627529" cy="295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Arrow: Right 23">
            <a:extLst>
              <a:ext uri="{FF2B5EF4-FFF2-40B4-BE49-F238E27FC236}">
                <a16:creationId xmlns:a16="http://schemas.microsoft.com/office/drawing/2014/main" id="{A8BCA9E4-473E-437B-9D18-8CA1373BED20}"/>
              </a:ext>
            </a:extLst>
          </p:cNvPr>
          <p:cNvSpPr/>
          <p:nvPr/>
        </p:nvSpPr>
        <p:spPr>
          <a:xfrm flipH="1">
            <a:off x="9552791" y="4338917"/>
            <a:ext cx="627529" cy="295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Slide Number Placeholder 5">
            <a:extLst>
              <a:ext uri="{FF2B5EF4-FFF2-40B4-BE49-F238E27FC236}">
                <a16:creationId xmlns:a16="http://schemas.microsoft.com/office/drawing/2014/main" id="{CD3837BA-A3D6-4F9F-B43E-A802008168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Tree>
    <p:extLst>
      <p:ext uri="{BB962C8B-B14F-4D97-AF65-F5344CB8AC3E}">
        <p14:creationId xmlns:p14="http://schemas.microsoft.com/office/powerpoint/2010/main" val="3114427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V. Setup for simulating with Spatial Workflow</a:t>
            </a:r>
          </a:p>
        </p:txBody>
      </p:sp>
      <p:sp>
        <p:nvSpPr>
          <p:cNvPr id="4" name="TextBox 3">
            <a:extLst>
              <a:ext uri="{FF2B5EF4-FFF2-40B4-BE49-F238E27FC236}">
                <a16:creationId xmlns:a16="http://schemas.microsoft.com/office/drawing/2014/main" id="{9B8296CA-335C-4AE6-8A29-69EFC2579B72}"/>
              </a:ext>
            </a:extLst>
          </p:cNvPr>
          <p:cNvSpPr txBox="1"/>
          <p:nvPr/>
        </p:nvSpPr>
        <p:spPr>
          <a:xfrm>
            <a:off x="241746" y="603002"/>
            <a:ext cx="9718042" cy="1200329"/>
          </a:xfrm>
          <a:prstGeom prst="rect">
            <a:avLst/>
          </a:prstGeom>
          <a:noFill/>
        </p:spPr>
        <p:txBody>
          <a:bodyPr wrap="square" rtlCol="0">
            <a:spAutoFit/>
          </a:bodyPr>
          <a:lstStyle/>
          <a:p>
            <a:r>
              <a:rPr lang="en-US" dirty="0"/>
              <a:t>Specify the plane layers to observe the voltage distributions</a:t>
            </a:r>
          </a:p>
          <a:p>
            <a:pPr marL="342900" indent="-342900">
              <a:buAutoNum type="arabicPeriod"/>
            </a:pPr>
            <a:r>
              <a:rPr lang="en-US" dirty="0"/>
              <a:t>Click on Setup Field Observations</a:t>
            </a:r>
          </a:p>
          <a:p>
            <a:pPr marL="342900" indent="-342900">
              <a:buAutoNum type="arabicPeriod"/>
            </a:pPr>
            <a:r>
              <a:rPr lang="en-US" dirty="0"/>
              <a:t>Select Add observation between top and bottom planes in the Distribution Observation Wizard</a:t>
            </a:r>
          </a:p>
          <a:p>
            <a:pPr marL="342900" indent="-342900">
              <a:buAutoNum type="arabicPeriod"/>
            </a:pPr>
            <a:r>
              <a:rPr lang="en-US" dirty="0"/>
              <a:t>Note Plane02~Plane01 in the Distribution Views</a:t>
            </a:r>
          </a:p>
        </p:txBody>
      </p:sp>
      <p:pic>
        <p:nvPicPr>
          <p:cNvPr id="6" name="Picture 5">
            <a:extLst>
              <a:ext uri="{FF2B5EF4-FFF2-40B4-BE49-F238E27FC236}">
                <a16:creationId xmlns:a16="http://schemas.microsoft.com/office/drawing/2014/main" id="{28143295-DFD3-422C-944A-2EC77C99AD22}"/>
              </a:ext>
            </a:extLst>
          </p:cNvPr>
          <p:cNvPicPr>
            <a:picLocks noChangeAspect="1"/>
          </p:cNvPicPr>
          <p:nvPr/>
        </p:nvPicPr>
        <p:blipFill>
          <a:blip r:embed="rId2"/>
          <a:stretch>
            <a:fillRect/>
          </a:stretch>
        </p:blipFill>
        <p:spPr>
          <a:xfrm>
            <a:off x="156883" y="1801905"/>
            <a:ext cx="5441337" cy="3123249"/>
          </a:xfrm>
          <a:prstGeom prst="rect">
            <a:avLst/>
          </a:prstGeom>
        </p:spPr>
      </p:pic>
      <p:pic>
        <p:nvPicPr>
          <p:cNvPr id="7" name="Picture 6">
            <a:extLst>
              <a:ext uri="{FF2B5EF4-FFF2-40B4-BE49-F238E27FC236}">
                <a16:creationId xmlns:a16="http://schemas.microsoft.com/office/drawing/2014/main" id="{936A75DB-0B1C-4383-AB44-B853DA0029BC}"/>
              </a:ext>
            </a:extLst>
          </p:cNvPr>
          <p:cNvPicPr>
            <a:picLocks noChangeAspect="1"/>
          </p:cNvPicPr>
          <p:nvPr/>
        </p:nvPicPr>
        <p:blipFill>
          <a:blip r:embed="rId3"/>
          <a:stretch>
            <a:fillRect/>
          </a:stretch>
        </p:blipFill>
        <p:spPr>
          <a:xfrm>
            <a:off x="6096000" y="1801905"/>
            <a:ext cx="4455459" cy="3142929"/>
          </a:xfrm>
          <a:prstGeom prst="rect">
            <a:avLst/>
          </a:prstGeom>
        </p:spPr>
      </p:pic>
      <p:sp>
        <p:nvSpPr>
          <p:cNvPr id="8" name="Arrow: Right 7">
            <a:extLst>
              <a:ext uri="{FF2B5EF4-FFF2-40B4-BE49-F238E27FC236}">
                <a16:creationId xmlns:a16="http://schemas.microsoft.com/office/drawing/2014/main" id="{6DE500B8-3813-4A67-8E2A-5D269FC36518}"/>
              </a:ext>
            </a:extLst>
          </p:cNvPr>
          <p:cNvSpPr/>
          <p:nvPr/>
        </p:nvSpPr>
        <p:spPr>
          <a:xfrm flipH="1">
            <a:off x="1801906" y="2563906"/>
            <a:ext cx="502023"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Arrow: Right 9">
            <a:extLst>
              <a:ext uri="{FF2B5EF4-FFF2-40B4-BE49-F238E27FC236}">
                <a16:creationId xmlns:a16="http://schemas.microsoft.com/office/drawing/2014/main" id="{EBF79A1A-3EDA-4088-BF88-C64AFAA3FE54}"/>
              </a:ext>
            </a:extLst>
          </p:cNvPr>
          <p:cNvSpPr/>
          <p:nvPr/>
        </p:nvSpPr>
        <p:spPr>
          <a:xfrm flipH="1">
            <a:off x="4401671" y="2406319"/>
            <a:ext cx="502023"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FF557799-E6BF-4C35-AE47-634262AFE24C}"/>
              </a:ext>
            </a:extLst>
          </p:cNvPr>
          <p:cNvSpPr/>
          <p:nvPr/>
        </p:nvSpPr>
        <p:spPr>
          <a:xfrm flipH="1">
            <a:off x="7117976" y="3147672"/>
            <a:ext cx="502023"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 name="Slide Number Placeholder 2">
            <a:extLst>
              <a:ext uri="{FF2B5EF4-FFF2-40B4-BE49-F238E27FC236}">
                <a16:creationId xmlns:a16="http://schemas.microsoft.com/office/drawing/2014/main" id="{7CC4C4BC-01E1-497F-8B2B-1BFF0052BDD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118075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ABB-B013-4262-8209-4287DC983414}"/>
              </a:ext>
            </a:extLst>
          </p:cNvPr>
          <p:cNvSpPr>
            <a:spLocks noGrp="1"/>
          </p:cNvSpPr>
          <p:nvPr>
            <p:ph type="title"/>
          </p:nvPr>
        </p:nvSpPr>
        <p:spPr>
          <a:xfrm>
            <a:off x="605118" y="17944"/>
            <a:ext cx="10515600" cy="701675"/>
          </a:xfrm>
        </p:spPr>
        <p:txBody>
          <a:bodyPr>
            <a:normAutofit/>
          </a:bodyPr>
          <a:lstStyle/>
          <a:p>
            <a:r>
              <a:rPr lang="en-US" dirty="0"/>
              <a:t>IV. Setup for simulating with Spatial Workflow</a:t>
            </a:r>
          </a:p>
        </p:txBody>
      </p:sp>
      <p:sp>
        <p:nvSpPr>
          <p:cNvPr id="4" name="TextBox 3">
            <a:extLst>
              <a:ext uri="{FF2B5EF4-FFF2-40B4-BE49-F238E27FC236}">
                <a16:creationId xmlns:a16="http://schemas.microsoft.com/office/drawing/2014/main" id="{9B8296CA-335C-4AE6-8A29-69EFC2579B72}"/>
              </a:ext>
            </a:extLst>
          </p:cNvPr>
          <p:cNvSpPr txBox="1"/>
          <p:nvPr/>
        </p:nvSpPr>
        <p:spPr>
          <a:xfrm>
            <a:off x="250710" y="719619"/>
            <a:ext cx="9718042" cy="369332"/>
          </a:xfrm>
          <a:prstGeom prst="rect">
            <a:avLst/>
          </a:prstGeom>
          <a:noFill/>
        </p:spPr>
        <p:txBody>
          <a:bodyPr wrap="square" rtlCol="0">
            <a:spAutoFit/>
          </a:bodyPr>
          <a:lstStyle/>
          <a:p>
            <a:r>
              <a:rPr lang="en-US" dirty="0"/>
              <a:t>Setup observation of voltages at components S1 andS1</a:t>
            </a:r>
          </a:p>
        </p:txBody>
      </p:sp>
      <p:pic>
        <p:nvPicPr>
          <p:cNvPr id="3" name="Picture 2">
            <a:extLst>
              <a:ext uri="{FF2B5EF4-FFF2-40B4-BE49-F238E27FC236}">
                <a16:creationId xmlns:a16="http://schemas.microsoft.com/office/drawing/2014/main" id="{04B35B9D-2A3E-4A2B-A0AC-BFA60CEDE5AE}"/>
              </a:ext>
            </a:extLst>
          </p:cNvPr>
          <p:cNvPicPr>
            <a:picLocks noChangeAspect="1"/>
          </p:cNvPicPr>
          <p:nvPr/>
        </p:nvPicPr>
        <p:blipFill>
          <a:blip r:embed="rId2"/>
          <a:stretch>
            <a:fillRect/>
          </a:stretch>
        </p:blipFill>
        <p:spPr>
          <a:xfrm>
            <a:off x="126506" y="3247549"/>
            <a:ext cx="3451533" cy="1618301"/>
          </a:xfrm>
          <a:prstGeom prst="rect">
            <a:avLst/>
          </a:prstGeom>
        </p:spPr>
      </p:pic>
      <p:sp>
        <p:nvSpPr>
          <p:cNvPr id="5" name="TextBox 4">
            <a:extLst>
              <a:ext uri="{FF2B5EF4-FFF2-40B4-BE49-F238E27FC236}">
                <a16:creationId xmlns:a16="http://schemas.microsoft.com/office/drawing/2014/main" id="{7B9036F9-8F23-490A-A92C-DAEEC31A5AA4}"/>
              </a:ext>
            </a:extLst>
          </p:cNvPr>
          <p:cNvSpPr txBox="1"/>
          <p:nvPr/>
        </p:nvSpPr>
        <p:spPr>
          <a:xfrm>
            <a:off x="250710" y="999033"/>
            <a:ext cx="7459559" cy="2308324"/>
          </a:xfrm>
          <a:prstGeom prst="rect">
            <a:avLst/>
          </a:prstGeom>
          <a:noFill/>
        </p:spPr>
        <p:txBody>
          <a:bodyPr wrap="square" rtlCol="0">
            <a:spAutoFit/>
          </a:bodyPr>
          <a:lstStyle/>
          <a:p>
            <a:pPr marL="342900" indent="-342900">
              <a:buAutoNum type="arabicPeriod"/>
            </a:pPr>
            <a:r>
              <a:rPr lang="en-US" sz="1600" dirty="0"/>
              <a:t>Click on Setup&gt;Simulation View&gt;Component Voltage</a:t>
            </a:r>
          </a:p>
          <a:p>
            <a:pPr marL="342900" indent="-342900">
              <a:buAutoNum type="arabicPeriod"/>
            </a:pPr>
            <a:r>
              <a:rPr lang="en-US" sz="1600" dirty="0"/>
              <a:t>Click on S1 Component</a:t>
            </a:r>
          </a:p>
          <a:p>
            <a:pPr marL="342900" indent="-342900">
              <a:buAutoNum type="arabicPeriod"/>
            </a:pPr>
            <a:r>
              <a:rPr lang="en-US" sz="1600" dirty="0"/>
              <a:t>Left mouse click on </a:t>
            </a:r>
            <a:r>
              <a:rPr lang="en-US" sz="1600" dirty="0" err="1"/>
              <a:t>Ckt</a:t>
            </a:r>
            <a:r>
              <a:rPr lang="en-US" sz="1600" dirty="0"/>
              <a:t> Node 1 for positive node of observation point</a:t>
            </a:r>
          </a:p>
          <a:p>
            <a:pPr marL="342900" indent="-342900">
              <a:buAutoNum type="arabicPeriod"/>
            </a:pPr>
            <a:r>
              <a:rPr lang="en-US" sz="1600" dirty="0"/>
              <a:t>Right mouse click </a:t>
            </a:r>
            <a:r>
              <a:rPr lang="en-US" sz="1600" dirty="0" err="1"/>
              <a:t>Ckt</a:t>
            </a:r>
            <a:r>
              <a:rPr lang="en-US" sz="1600" dirty="0"/>
              <a:t> Node 2 for negative node of observation point</a:t>
            </a:r>
          </a:p>
          <a:p>
            <a:pPr marL="342900" indent="-342900">
              <a:buAutoNum type="arabicPeriod"/>
            </a:pPr>
            <a:r>
              <a:rPr lang="en-US" sz="1600" dirty="0"/>
              <a:t>Select green for the </a:t>
            </a:r>
            <a:r>
              <a:rPr lang="en-US" sz="1600" dirty="0" err="1"/>
              <a:t>Curve_Color</a:t>
            </a:r>
            <a:endParaRPr lang="en-US" sz="1600" dirty="0"/>
          </a:p>
          <a:p>
            <a:pPr marL="342900" indent="-342900">
              <a:buAutoNum type="arabicPeriod"/>
            </a:pPr>
            <a:r>
              <a:rPr lang="en-US" sz="1600" dirty="0"/>
              <a:t>Click Add button </a:t>
            </a:r>
          </a:p>
          <a:p>
            <a:pPr marL="342900" indent="-342900">
              <a:buAutoNum type="arabicPeriod"/>
            </a:pPr>
            <a:r>
              <a:rPr lang="en-US" sz="1600" dirty="0"/>
              <a:t>Repeat steps 2-6 for S2 component, select Cyan for Curve Color</a:t>
            </a:r>
          </a:p>
          <a:p>
            <a:endParaRPr lang="en-US" sz="1600" dirty="0"/>
          </a:p>
          <a:p>
            <a:pPr marL="342900" indent="-342900">
              <a:buAutoNum type="arabicPeriod"/>
            </a:pPr>
            <a:endParaRPr lang="en-US" sz="1600" dirty="0"/>
          </a:p>
        </p:txBody>
      </p:sp>
      <p:pic>
        <p:nvPicPr>
          <p:cNvPr id="12" name="Picture 11">
            <a:extLst>
              <a:ext uri="{FF2B5EF4-FFF2-40B4-BE49-F238E27FC236}">
                <a16:creationId xmlns:a16="http://schemas.microsoft.com/office/drawing/2014/main" id="{AF47970A-397A-413C-AF6C-6F89ED1B726E}"/>
              </a:ext>
            </a:extLst>
          </p:cNvPr>
          <p:cNvPicPr>
            <a:picLocks noChangeAspect="1"/>
          </p:cNvPicPr>
          <p:nvPr/>
        </p:nvPicPr>
        <p:blipFill>
          <a:blip r:embed="rId3"/>
          <a:stretch>
            <a:fillRect/>
          </a:stretch>
        </p:blipFill>
        <p:spPr>
          <a:xfrm>
            <a:off x="3654239" y="2859741"/>
            <a:ext cx="4244828" cy="3577690"/>
          </a:xfrm>
          <a:prstGeom prst="rect">
            <a:avLst/>
          </a:prstGeom>
        </p:spPr>
      </p:pic>
      <p:sp>
        <p:nvSpPr>
          <p:cNvPr id="13" name="Oval 12">
            <a:extLst>
              <a:ext uri="{FF2B5EF4-FFF2-40B4-BE49-F238E27FC236}">
                <a16:creationId xmlns:a16="http://schemas.microsoft.com/office/drawing/2014/main" id="{842FE67F-2048-42EE-AEDD-B075FF3FF758}"/>
              </a:ext>
            </a:extLst>
          </p:cNvPr>
          <p:cNvSpPr/>
          <p:nvPr/>
        </p:nvSpPr>
        <p:spPr>
          <a:xfrm>
            <a:off x="1487002" y="2946478"/>
            <a:ext cx="277906" cy="322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Arrow: Right 13">
            <a:extLst>
              <a:ext uri="{FF2B5EF4-FFF2-40B4-BE49-F238E27FC236}">
                <a16:creationId xmlns:a16="http://schemas.microsoft.com/office/drawing/2014/main" id="{92975D6D-0FA5-458D-8CC6-E921E6B114F1}"/>
              </a:ext>
            </a:extLst>
          </p:cNvPr>
          <p:cNvSpPr/>
          <p:nvPr/>
        </p:nvSpPr>
        <p:spPr>
          <a:xfrm flipH="1">
            <a:off x="4456620" y="3570278"/>
            <a:ext cx="44823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Arrow: Right 14">
            <a:extLst>
              <a:ext uri="{FF2B5EF4-FFF2-40B4-BE49-F238E27FC236}">
                <a16:creationId xmlns:a16="http://schemas.microsoft.com/office/drawing/2014/main" id="{A9635A19-7444-47C2-9698-7C375448E591}"/>
              </a:ext>
            </a:extLst>
          </p:cNvPr>
          <p:cNvSpPr/>
          <p:nvPr/>
        </p:nvSpPr>
        <p:spPr>
          <a:xfrm flipH="1">
            <a:off x="5729608" y="3631200"/>
            <a:ext cx="44823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Arrow: Right 15">
            <a:extLst>
              <a:ext uri="{FF2B5EF4-FFF2-40B4-BE49-F238E27FC236}">
                <a16:creationId xmlns:a16="http://schemas.microsoft.com/office/drawing/2014/main" id="{B3F2E98B-1C80-4142-8E62-B0276EF46C75}"/>
              </a:ext>
            </a:extLst>
          </p:cNvPr>
          <p:cNvSpPr/>
          <p:nvPr/>
        </p:nvSpPr>
        <p:spPr>
          <a:xfrm flipH="1">
            <a:off x="5805808" y="3399949"/>
            <a:ext cx="44823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Arrow: Right 16">
            <a:extLst>
              <a:ext uri="{FF2B5EF4-FFF2-40B4-BE49-F238E27FC236}">
                <a16:creationId xmlns:a16="http://schemas.microsoft.com/office/drawing/2014/main" id="{06812F79-3E8E-4E78-8F7E-E438D8225A7C}"/>
              </a:ext>
            </a:extLst>
          </p:cNvPr>
          <p:cNvSpPr/>
          <p:nvPr/>
        </p:nvSpPr>
        <p:spPr>
          <a:xfrm flipH="1">
            <a:off x="7154996" y="3247549"/>
            <a:ext cx="44823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Arrow: Right 17">
            <a:extLst>
              <a:ext uri="{FF2B5EF4-FFF2-40B4-BE49-F238E27FC236}">
                <a16:creationId xmlns:a16="http://schemas.microsoft.com/office/drawing/2014/main" id="{5F21F0CD-679E-41CF-9BD7-3D5CD873BEF9}"/>
              </a:ext>
            </a:extLst>
          </p:cNvPr>
          <p:cNvSpPr/>
          <p:nvPr/>
        </p:nvSpPr>
        <p:spPr>
          <a:xfrm flipH="1">
            <a:off x="7603231" y="5370288"/>
            <a:ext cx="44823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19" name="Picture 18">
            <a:extLst>
              <a:ext uri="{FF2B5EF4-FFF2-40B4-BE49-F238E27FC236}">
                <a16:creationId xmlns:a16="http://schemas.microsoft.com/office/drawing/2014/main" id="{F29E430D-EBB0-4D56-922D-2CA9119B4583}"/>
              </a:ext>
            </a:extLst>
          </p:cNvPr>
          <p:cNvPicPr>
            <a:picLocks noChangeAspect="1"/>
          </p:cNvPicPr>
          <p:nvPr/>
        </p:nvPicPr>
        <p:blipFill>
          <a:blip r:embed="rId4"/>
          <a:stretch>
            <a:fillRect/>
          </a:stretch>
        </p:blipFill>
        <p:spPr>
          <a:xfrm>
            <a:off x="8059434" y="3021106"/>
            <a:ext cx="4094039" cy="3420098"/>
          </a:xfrm>
          <a:prstGeom prst="rect">
            <a:avLst/>
          </a:prstGeom>
        </p:spPr>
      </p:pic>
      <p:sp>
        <p:nvSpPr>
          <p:cNvPr id="21" name="Oval 20">
            <a:extLst>
              <a:ext uri="{FF2B5EF4-FFF2-40B4-BE49-F238E27FC236}">
                <a16:creationId xmlns:a16="http://schemas.microsoft.com/office/drawing/2014/main" id="{F03C7BEE-9815-400F-8424-4E66064C86CE}"/>
              </a:ext>
            </a:extLst>
          </p:cNvPr>
          <p:cNvSpPr/>
          <p:nvPr/>
        </p:nvSpPr>
        <p:spPr>
          <a:xfrm>
            <a:off x="9649445" y="2686502"/>
            <a:ext cx="277906" cy="322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Slide Number Placeholder 5">
            <a:extLst>
              <a:ext uri="{FF2B5EF4-FFF2-40B4-BE49-F238E27FC236}">
                <a16:creationId xmlns:a16="http://schemas.microsoft.com/office/drawing/2014/main" id="{D3A541BA-D70E-4CAE-8AE8-B95671F01C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Tree>
    <p:extLst>
      <p:ext uri="{BB962C8B-B14F-4D97-AF65-F5344CB8AC3E}">
        <p14:creationId xmlns:p14="http://schemas.microsoft.com/office/powerpoint/2010/main" val="1196384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pic>
        <p:nvPicPr>
          <p:cNvPr id="4" name="Picture 3">
            <a:extLst>
              <a:ext uri="{FF2B5EF4-FFF2-40B4-BE49-F238E27FC236}">
                <a16:creationId xmlns:a16="http://schemas.microsoft.com/office/drawing/2014/main" id="{408A043A-6927-4FA0-997F-9ED9AFAF124F}"/>
              </a:ext>
            </a:extLst>
          </p:cNvPr>
          <p:cNvPicPr>
            <a:picLocks noChangeAspect="1"/>
          </p:cNvPicPr>
          <p:nvPr/>
        </p:nvPicPr>
        <p:blipFill>
          <a:blip r:embed="rId2"/>
          <a:stretch>
            <a:fillRect/>
          </a:stretch>
        </p:blipFill>
        <p:spPr>
          <a:xfrm>
            <a:off x="277046" y="1777585"/>
            <a:ext cx="2376506" cy="4715290"/>
          </a:xfrm>
          <a:prstGeom prst="rect">
            <a:avLst/>
          </a:prstGeom>
        </p:spPr>
      </p:pic>
      <p:sp>
        <p:nvSpPr>
          <p:cNvPr id="5" name="TextBox 4">
            <a:extLst>
              <a:ext uri="{FF2B5EF4-FFF2-40B4-BE49-F238E27FC236}">
                <a16:creationId xmlns:a16="http://schemas.microsoft.com/office/drawing/2014/main" id="{1DCF0EB9-5CB3-4989-BDFB-DB1868A58007}"/>
              </a:ext>
            </a:extLst>
          </p:cNvPr>
          <p:cNvSpPr txBox="1"/>
          <p:nvPr/>
        </p:nvSpPr>
        <p:spPr>
          <a:xfrm>
            <a:off x="762000" y="848992"/>
            <a:ext cx="11430000" cy="830997"/>
          </a:xfrm>
          <a:prstGeom prst="rect">
            <a:avLst/>
          </a:prstGeom>
          <a:noFill/>
        </p:spPr>
        <p:txBody>
          <a:bodyPr wrap="square" rtlCol="0">
            <a:spAutoFit/>
          </a:bodyPr>
          <a:lstStyle/>
          <a:p>
            <a:r>
              <a:rPr lang="en-US" sz="1600" dirty="0"/>
              <a:t>Start the simulation</a:t>
            </a:r>
          </a:p>
          <a:p>
            <a:pPr marL="342900" indent="-342900">
              <a:buAutoNum type="arabicPeriod"/>
            </a:pPr>
            <a:r>
              <a:rPr lang="en-US" sz="1600" dirty="0"/>
              <a:t>Click on Start Simulation in the workflow panel</a:t>
            </a:r>
          </a:p>
          <a:p>
            <a:pPr marL="342900" indent="-342900">
              <a:buAutoNum type="arabicPeriod"/>
            </a:pPr>
            <a:r>
              <a:rPr lang="en-US" sz="1600" dirty="0"/>
              <a:t>Note that voltage distribution simulates across the frequency bandwidth we setup and stops at end frequency (600MHz)</a:t>
            </a:r>
          </a:p>
        </p:txBody>
      </p:sp>
      <p:sp>
        <p:nvSpPr>
          <p:cNvPr id="7" name="Arrow: Right 6">
            <a:extLst>
              <a:ext uri="{FF2B5EF4-FFF2-40B4-BE49-F238E27FC236}">
                <a16:creationId xmlns:a16="http://schemas.microsoft.com/office/drawing/2014/main" id="{E964AD6F-05B6-4967-BD8C-EFFE3ABF1EE8}"/>
              </a:ext>
            </a:extLst>
          </p:cNvPr>
          <p:cNvSpPr/>
          <p:nvPr/>
        </p:nvSpPr>
        <p:spPr>
          <a:xfrm flipH="1">
            <a:off x="1859399" y="5027456"/>
            <a:ext cx="507697" cy="322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3" name="Picture 12">
            <a:extLst>
              <a:ext uri="{FF2B5EF4-FFF2-40B4-BE49-F238E27FC236}">
                <a16:creationId xmlns:a16="http://schemas.microsoft.com/office/drawing/2014/main" id="{4F108A8A-B01D-4493-8440-FFBD998BE6EC}"/>
              </a:ext>
            </a:extLst>
          </p:cNvPr>
          <p:cNvPicPr>
            <a:picLocks noChangeAspect="1"/>
          </p:cNvPicPr>
          <p:nvPr/>
        </p:nvPicPr>
        <p:blipFill>
          <a:blip r:embed="rId3"/>
          <a:stretch>
            <a:fillRect/>
          </a:stretch>
        </p:blipFill>
        <p:spPr>
          <a:xfrm>
            <a:off x="3299012" y="1984459"/>
            <a:ext cx="7860232" cy="4059518"/>
          </a:xfrm>
          <a:prstGeom prst="rect">
            <a:avLst/>
          </a:prstGeom>
        </p:spPr>
      </p:pic>
      <p:sp>
        <p:nvSpPr>
          <p:cNvPr id="3" name="Slide Number Placeholder 2">
            <a:extLst>
              <a:ext uri="{FF2B5EF4-FFF2-40B4-BE49-F238E27FC236}">
                <a16:creationId xmlns:a16="http://schemas.microsoft.com/office/drawing/2014/main" id="{AF0F0660-EFE0-4AE4-AC9C-B0E6F099B1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3391949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864D552-562F-4E21-8AD8-60F2211E1420}"/>
              </a:ext>
            </a:extLst>
          </p:cNvPr>
          <p:cNvPicPr>
            <a:picLocks noChangeAspect="1"/>
          </p:cNvPicPr>
          <p:nvPr/>
        </p:nvPicPr>
        <p:blipFill>
          <a:blip r:embed="rId2"/>
          <a:stretch>
            <a:fillRect/>
          </a:stretch>
        </p:blipFill>
        <p:spPr>
          <a:xfrm>
            <a:off x="636493" y="1862285"/>
            <a:ext cx="7933766" cy="4075925"/>
          </a:xfrm>
          <a:prstGeom prst="rect">
            <a:avLst/>
          </a:prstGeom>
        </p:spPr>
      </p:pic>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636493" y="812214"/>
            <a:ext cx="7100047" cy="830997"/>
          </a:xfrm>
          <a:prstGeom prst="rect">
            <a:avLst/>
          </a:prstGeom>
          <a:noFill/>
        </p:spPr>
        <p:txBody>
          <a:bodyPr wrap="square" rtlCol="0">
            <a:spAutoFit/>
          </a:bodyPr>
          <a:lstStyle/>
          <a:p>
            <a:r>
              <a:rPr lang="en-US" sz="1600" dirty="0"/>
              <a:t>Find the peak voltage level and frequency at which it occurs</a:t>
            </a:r>
          </a:p>
          <a:p>
            <a:pPr marL="342900" indent="-342900">
              <a:buAutoNum type="arabicPeriod"/>
            </a:pPr>
            <a:r>
              <a:rPr lang="en-US" sz="1600" dirty="0"/>
              <a:t>Click Show Peak button to see maximum distribution voltage is about 8.4 V</a:t>
            </a:r>
          </a:p>
          <a:p>
            <a:pPr marL="342900" indent="-342900">
              <a:buAutoNum type="arabicPeriod"/>
            </a:pPr>
            <a:r>
              <a:rPr lang="en-US" sz="1600" dirty="0"/>
              <a:t>Slide the  frequency slider to find peak frequency at about 200 MHz</a:t>
            </a:r>
          </a:p>
        </p:txBody>
      </p:sp>
      <p:sp>
        <p:nvSpPr>
          <p:cNvPr id="6" name="Arrow: Right 5">
            <a:extLst>
              <a:ext uri="{FF2B5EF4-FFF2-40B4-BE49-F238E27FC236}">
                <a16:creationId xmlns:a16="http://schemas.microsoft.com/office/drawing/2014/main" id="{52775B92-8E24-41AE-8A06-6E6E05A51A91}"/>
              </a:ext>
            </a:extLst>
          </p:cNvPr>
          <p:cNvSpPr/>
          <p:nvPr/>
        </p:nvSpPr>
        <p:spPr>
          <a:xfrm>
            <a:off x="7557246" y="5570657"/>
            <a:ext cx="358588"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Arrow: Right 13">
            <a:extLst>
              <a:ext uri="{FF2B5EF4-FFF2-40B4-BE49-F238E27FC236}">
                <a16:creationId xmlns:a16="http://schemas.microsoft.com/office/drawing/2014/main" id="{ADF68905-6FE6-4F86-B34D-0B2F1A719E29}"/>
              </a:ext>
            </a:extLst>
          </p:cNvPr>
          <p:cNvSpPr/>
          <p:nvPr/>
        </p:nvSpPr>
        <p:spPr>
          <a:xfrm flipH="1">
            <a:off x="7467599" y="4634750"/>
            <a:ext cx="81578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8E5E3356-BF56-4AC4-A532-AAB4DE24734B}"/>
              </a:ext>
            </a:extLst>
          </p:cNvPr>
          <p:cNvSpPr/>
          <p:nvPr/>
        </p:nvSpPr>
        <p:spPr>
          <a:xfrm>
            <a:off x="6696634" y="4482352"/>
            <a:ext cx="591671" cy="3406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0BAFEC4-CA6E-45F6-91A8-7C4400346822}"/>
              </a:ext>
            </a:extLst>
          </p:cNvPr>
          <p:cNvSpPr/>
          <p:nvPr/>
        </p:nvSpPr>
        <p:spPr>
          <a:xfrm>
            <a:off x="758273" y="2342458"/>
            <a:ext cx="591671" cy="3406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8AFC373-6200-490B-BE0F-AC3C609AEA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extLst>
      <p:ext uri="{BB962C8B-B14F-4D97-AF65-F5344CB8AC3E}">
        <p14:creationId xmlns:p14="http://schemas.microsoft.com/office/powerpoint/2010/main" val="141976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15B4-33BE-4379-B544-30FFDA982D11}"/>
              </a:ext>
            </a:extLst>
          </p:cNvPr>
          <p:cNvSpPr>
            <a:spLocks noGrp="1"/>
          </p:cNvSpPr>
          <p:nvPr>
            <p:ph type="title"/>
          </p:nvPr>
        </p:nvSpPr>
        <p:spPr>
          <a:xfrm>
            <a:off x="838200" y="365126"/>
            <a:ext cx="10515600" cy="791322"/>
          </a:xfrm>
        </p:spPr>
        <p:txBody>
          <a:bodyPr/>
          <a:lstStyle/>
          <a:p>
            <a:r>
              <a:rPr lang="en-US" dirty="0"/>
              <a:t>II. What is Cadence </a:t>
            </a:r>
            <a:r>
              <a:rPr lang="en-US" dirty="0" err="1"/>
              <a:t>PowerSI</a:t>
            </a:r>
            <a:endParaRPr lang="en-US" dirty="0"/>
          </a:p>
        </p:txBody>
      </p:sp>
      <p:sp>
        <p:nvSpPr>
          <p:cNvPr id="4" name="TextBox 3">
            <a:extLst>
              <a:ext uri="{FF2B5EF4-FFF2-40B4-BE49-F238E27FC236}">
                <a16:creationId xmlns:a16="http://schemas.microsoft.com/office/drawing/2014/main" id="{06515169-ECDF-471F-9E34-9B47A882546C}"/>
              </a:ext>
            </a:extLst>
          </p:cNvPr>
          <p:cNvSpPr txBox="1"/>
          <p:nvPr/>
        </p:nvSpPr>
        <p:spPr>
          <a:xfrm>
            <a:off x="900953" y="1156448"/>
            <a:ext cx="10826855" cy="5355312"/>
          </a:xfrm>
          <a:prstGeom prst="rect">
            <a:avLst/>
          </a:prstGeom>
          <a:noFill/>
        </p:spPr>
        <p:txBody>
          <a:bodyPr wrap="square" rtlCol="0">
            <a:spAutoFit/>
          </a:bodyPr>
          <a:lstStyle/>
          <a:p>
            <a:pPr marL="285750" indent="-285750">
              <a:buFont typeface="Arial" panose="020B0604020202020204" pitchFamily="34" charset="0"/>
              <a:buChar char="•"/>
            </a:pPr>
            <a:r>
              <a:rPr lang="en-US" dirty="0" err="1"/>
              <a:t>PowerSI</a:t>
            </a:r>
            <a:r>
              <a:rPr lang="en-US" dirty="0"/>
              <a:t> is a new generation power and signal integrity tool designed for the electrical analysis of integrated circuit packages and printed circuit boards.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provides fast and accurate full-wave results and allows designers to overcome the challenge of high-speed design issues related to power, ground, and signal integrity. </a:t>
            </a:r>
          </a:p>
          <a:p>
            <a:endParaRPr lang="en-US" dirty="0"/>
          </a:p>
          <a:p>
            <a:pPr marL="285750" indent="-285750">
              <a:buFont typeface="Arial" panose="020B0604020202020204" pitchFamily="34" charset="0"/>
              <a:buChar char="•"/>
            </a:pPr>
            <a:r>
              <a:rPr lang="en-US" dirty="0" err="1"/>
              <a:t>PowerSI</a:t>
            </a:r>
            <a:r>
              <a:rPr lang="en-US" dirty="0"/>
              <a:t> simulates electromagnetic field phenomenon by </a:t>
            </a:r>
            <a:r>
              <a:rPr lang="en-US" b="1" dirty="0"/>
              <a:t>full-wave methods </a:t>
            </a:r>
            <a:r>
              <a:rPr lang="en-US" dirty="0"/>
              <a:t>(</a:t>
            </a:r>
            <a:r>
              <a:rPr lang="en-US" dirty="0" err="1"/>
              <a:t>e,g</a:t>
            </a:r>
            <a:r>
              <a:rPr lang="en-US" dirty="0"/>
              <a:t>. direct solution of Maxwell’s equations without approximations)</a:t>
            </a:r>
            <a:r>
              <a:rPr lang="en-US" b="1" dirty="0"/>
              <a:t> </a:t>
            </a:r>
            <a:r>
              <a:rPr lang="en-US" dirty="0"/>
              <a:t>in the frequency domain.</a:t>
            </a:r>
          </a:p>
          <a:p>
            <a:endParaRPr lang="en-US" dirty="0"/>
          </a:p>
          <a:p>
            <a:pPr marL="285750" indent="-285750">
              <a:buFont typeface="Arial" panose="020B0604020202020204" pitchFamily="34" charset="0"/>
              <a:buChar char="•"/>
            </a:pPr>
            <a:r>
              <a:rPr lang="en-US" dirty="0" err="1"/>
              <a:t>PowerSI</a:t>
            </a:r>
            <a:r>
              <a:rPr lang="en-US" dirty="0"/>
              <a:t> is used for the analysis and design of electronic packages including chip carriers and printed circuit boards.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Package designers often analyze the power-ground system of a package by looking at its frequency-dependent impedance; the lower the impedance, the better the power and ground system.</a:t>
            </a:r>
          </a:p>
          <a:p>
            <a:endParaRPr lang="en-US" dirty="0"/>
          </a:p>
          <a:p>
            <a:pPr marL="285750" indent="-285750">
              <a:buFont typeface="Arial" panose="020B0604020202020204" pitchFamily="34" charset="0"/>
              <a:buChar char="•"/>
            </a:pPr>
            <a:r>
              <a:rPr lang="en-US" dirty="0" err="1">
                <a:solidFill>
                  <a:srgbClr val="FF0000"/>
                </a:solidFill>
              </a:rPr>
              <a:t>PowerSI</a:t>
            </a:r>
            <a:r>
              <a:rPr lang="en-US" dirty="0">
                <a:solidFill>
                  <a:srgbClr val="FF0000"/>
                </a:solidFill>
              </a:rPr>
              <a:t>  Install instructions can be found at</a:t>
            </a:r>
          </a:p>
          <a:p>
            <a:pPr marL="285750" indent="-285750">
              <a:buFont typeface="Arial" panose="020B0604020202020204" pitchFamily="34" charset="0"/>
              <a:buChar char="•"/>
            </a:pPr>
            <a:endParaRPr lang="en-US" dirty="0"/>
          </a:p>
          <a:p>
            <a:r>
              <a:rPr lang="en-US" dirty="0"/>
              <a:t>https://docs.google.com/document/d/19mCAR2YfwvplPLo1_ipDft8VabcYndrY3BfVrZvxIhM/edit?usp=sharing </a:t>
            </a:r>
          </a:p>
          <a:p>
            <a:endParaRPr lang="en-US" dirty="0"/>
          </a:p>
        </p:txBody>
      </p:sp>
      <p:sp>
        <p:nvSpPr>
          <p:cNvPr id="3" name="Slide Number Placeholder 2">
            <a:extLst>
              <a:ext uri="{FF2B5EF4-FFF2-40B4-BE49-F238E27FC236}">
                <a16:creationId xmlns:a16="http://schemas.microsoft.com/office/drawing/2014/main" id="{712FC640-6077-471D-975C-EFC125CD2C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887157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636492" y="812214"/>
            <a:ext cx="8507507" cy="830997"/>
          </a:xfrm>
          <a:prstGeom prst="rect">
            <a:avLst/>
          </a:prstGeom>
          <a:noFill/>
        </p:spPr>
        <p:txBody>
          <a:bodyPr wrap="square" rtlCol="0">
            <a:spAutoFit/>
          </a:bodyPr>
          <a:lstStyle/>
          <a:p>
            <a:r>
              <a:rPr lang="en-US" sz="1600" dirty="0"/>
              <a:t>Find the peak voltage level and frequency at which it occurs from Spatial Mode Curve</a:t>
            </a:r>
          </a:p>
          <a:p>
            <a:pPr marL="342900" indent="-342900">
              <a:buAutoNum type="arabicPeriod"/>
            </a:pPr>
            <a:r>
              <a:rPr lang="en-US" sz="1600" dirty="0"/>
              <a:t>Click the Spatial Mode Curve to see voltage distribution are our two observation points</a:t>
            </a:r>
          </a:p>
          <a:p>
            <a:pPr marL="342900" indent="-342900">
              <a:buAutoNum type="arabicPeriod"/>
            </a:pPr>
            <a:r>
              <a:rPr lang="en-US" sz="1600" dirty="0"/>
              <a:t>Note peaks at 200 MHz due to resonant frequency of the power planes</a:t>
            </a:r>
          </a:p>
        </p:txBody>
      </p:sp>
      <p:sp>
        <p:nvSpPr>
          <p:cNvPr id="9" name="Oval 8">
            <a:extLst>
              <a:ext uri="{FF2B5EF4-FFF2-40B4-BE49-F238E27FC236}">
                <a16:creationId xmlns:a16="http://schemas.microsoft.com/office/drawing/2014/main" id="{1DACF306-2956-409F-9C2B-286CB9E44D07}"/>
              </a:ext>
            </a:extLst>
          </p:cNvPr>
          <p:cNvSpPr/>
          <p:nvPr/>
        </p:nvSpPr>
        <p:spPr>
          <a:xfrm>
            <a:off x="9932894" y="151186"/>
            <a:ext cx="403412" cy="510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D4849E-F084-4BD2-8AE8-2E9652A26FF1}"/>
              </a:ext>
            </a:extLst>
          </p:cNvPr>
          <p:cNvPicPr>
            <a:picLocks noChangeAspect="1"/>
          </p:cNvPicPr>
          <p:nvPr/>
        </p:nvPicPr>
        <p:blipFill>
          <a:blip r:embed="rId2"/>
          <a:stretch>
            <a:fillRect/>
          </a:stretch>
        </p:blipFill>
        <p:spPr>
          <a:xfrm>
            <a:off x="933312" y="1720521"/>
            <a:ext cx="8425841" cy="4325265"/>
          </a:xfrm>
          <a:prstGeom prst="rect">
            <a:avLst/>
          </a:prstGeom>
        </p:spPr>
      </p:pic>
      <p:sp>
        <p:nvSpPr>
          <p:cNvPr id="4" name="Arrow: Right 3">
            <a:extLst>
              <a:ext uri="{FF2B5EF4-FFF2-40B4-BE49-F238E27FC236}">
                <a16:creationId xmlns:a16="http://schemas.microsoft.com/office/drawing/2014/main" id="{340090FD-A068-4BD3-ABCC-176DB0D08F61}"/>
              </a:ext>
            </a:extLst>
          </p:cNvPr>
          <p:cNvSpPr/>
          <p:nvPr/>
        </p:nvSpPr>
        <p:spPr>
          <a:xfrm rot="16200000">
            <a:off x="2303929" y="1855694"/>
            <a:ext cx="394447" cy="466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1</a:t>
            </a:r>
          </a:p>
        </p:txBody>
      </p:sp>
      <p:sp>
        <p:nvSpPr>
          <p:cNvPr id="7" name="Arrow: Down 6">
            <a:extLst>
              <a:ext uri="{FF2B5EF4-FFF2-40B4-BE49-F238E27FC236}">
                <a16:creationId xmlns:a16="http://schemas.microsoft.com/office/drawing/2014/main" id="{308F3D49-CCB2-4557-ADA6-C047F3C48212}"/>
              </a:ext>
            </a:extLst>
          </p:cNvPr>
          <p:cNvSpPr/>
          <p:nvPr/>
        </p:nvSpPr>
        <p:spPr>
          <a:xfrm>
            <a:off x="4912659" y="2286000"/>
            <a:ext cx="295835" cy="394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Slide Number Placeholder 5">
            <a:extLst>
              <a:ext uri="{FF2B5EF4-FFF2-40B4-BE49-F238E27FC236}">
                <a16:creationId xmlns:a16="http://schemas.microsoft.com/office/drawing/2014/main" id="{835F90E7-219A-4745-920B-CCDE851233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Tree>
    <p:extLst>
      <p:ext uri="{BB962C8B-B14F-4D97-AF65-F5344CB8AC3E}">
        <p14:creationId xmlns:p14="http://schemas.microsoft.com/office/powerpoint/2010/main" val="62439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0"/>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591669" y="526343"/>
            <a:ext cx="8507507" cy="2062103"/>
          </a:xfrm>
          <a:prstGeom prst="rect">
            <a:avLst/>
          </a:prstGeom>
          <a:noFill/>
        </p:spPr>
        <p:txBody>
          <a:bodyPr wrap="square" rtlCol="0">
            <a:spAutoFit/>
          </a:bodyPr>
          <a:lstStyle/>
          <a:p>
            <a:r>
              <a:rPr lang="en-US" sz="1600" dirty="0"/>
              <a:t>Add decoupling capacitors to reduce the peak voltages at the sink locations and across the layout</a:t>
            </a:r>
          </a:p>
          <a:p>
            <a:endParaRPr lang="en-US" sz="1600" dirty="0"/>
          </a:p>
          <a:p>
            <a:r>
              <a:rPr lang="en-US" sz="1600" dirty="0"/>
              <a:t>First Create new model definition for decoupling capacitors</a:t>
            </a:r>
          </a:p>
          <a:p>
            <a:pPr marL="342900" indent="-342900">
              <a:buAutoNum type="arabicPeriod"/>
            </a:pPr>
            <a:r>
              <a:rPr lang="en-US" sz="1600" dirty="0"/>
              <a:t>Click Setup&gt;Component Manager&gt;New button</a:t>
            </a:r>
          </a:p>
          <a:p>
            <a:pPr marL="342900" indent="-342900">
              <a:buAutoNum type="arabicPeriod"/>
            </a:pPr>
            <a:r>
              <a:rPr lang="en-US" sz="1600" dirty="0"/>
              <a:t>Select New Model Definition</a:t>
            </a:r>
          </a:p>
          <a:p>
            <a:pPr marL="342900" indent="-342900">
              <a:buAutoNum type="arabicPeriod"/>
            </a:pPr>
            <a:r>
              <a:rPr lang="en-US" sz="1600" dirty="0"/>
              <a:t>Name model Capacitor</a:t>
            </a:r>
          </a:p>
          <a:p>
            <a:pPr marL="342900" indent="-342900">
              <a:buAutoNum type="arabicPeriod"/>
            </a:pPr>
            <a:r>
              <a:rPr lang="en-US" sz="1600" dirty="0"/>
              <a:t>Provide External Nodes</a:t>
            </a:r>
          </a:p>
          <a:p>
            <a:pPr marL="342900" indent="-342900">
              <a:buAutoNum type="arabicPeriod"/>
            </a:pPr>
            <a:r>
              <a:rPr lang="en-US" sz="1600" dirty="0"/>
              <a:t>Define a capacitor with self resonance model of 205</a:t>
            </a:r>
          </a:p>
        </p:txBody>
      </p:sp>
      <p:pic>
        <p:nvPicPr>
          <p:cNvPr id="6" name="Picture 5">
            <a:extLst>
              <a:ext uri="{FF2B5EF4-FFF2-40B4-BE49-F238E27FC236}">
                <a16:creationId xmlns:a16="http://schemas.microsoft.com/office/drawing/2014/main" id="{FBD2165D-95D6-41A9-AB17-148A44871636}"/>
              </a:ext>
            </a:extLst>
          </p:cNvPr>
          <p:cNvPicPr>
            <a:picLocks noChangeAspect="1"/>
          </p:cNvPicPr>
          <p:nvPr/>
        </p:nvPicPr>
        <p:blipFill>
          <a:blip r:embed="rId2"/>
          <a:stretch>
            <a:fillRect/>
          </a:stretch>
        </p:blipFill>
        <p:spPr>
          <a:xfrm>
            <a:off x="125502" y="3072443"/>
            <a:ext cx="2295845" cy="1762371"/>
          </a:xfrm>
          <a:prstGeom prst="rect">
            <a:avLst/>
          </a:prstGeom>
        </p:spPr>
      </p:pic>
      <p:pic>
        <p:nvPicPr>
          <p:cNvPr id="8" name="Picture 7">
            <a:extLst>
              <a:ext uri="{FF2B5EF4-FFF2-40B4-BE49-F238E27FC236}">
                <a16:creationId xmlns:a16="http://schemas.microsoft.com/office/drawing/2014/main" id="{231A11D1-004E-454C-81D9-483717219C8F}"/>
              </a:ext>
            </a:extLst>
          </p:cNvPr>
          <p:cNvPicPr>
            <a:picLocks noChangeAspect="1"/>
          </p:cNvPicPr>
          <p:nvPr/>
        </p:nvPicPr>
        <p:blipFill>
          <a:blip r:embed="rId3"/>
          <a:stretch>
            <a:fillRect/>
          </a:stretch>
        </p:blipFill>
        <p:spPr>
          <a:xfrm>
            <a:off x="2510995" y="3128441"/>
            <a:ext cx="6434467" cy="3203216"/>
          </a:xfrm>
          <a:prstGeom prst="rect">
            <a:avLst/>
          </a:prstGeom>
        </p:spPr>
      </p:pic>
      <p:sp>
        <p:nvSpPr>
          <p:cNvPr id="3" name="Slide Number Placeholder 2">
            <a:extLst>
              <a:ext uri="{FF2B5EF4-FFF2-40B4-BE49-F238E27FC236}">
                <a16:creationId xmlns:a16="http://schemas.microsoft.com/office/drawing/2014/main" id="{7C793FC8-7171-46C8-A251-1F5F28D42E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41</a:t>
            </a:fld>
            <a:endParaRPr lang="en-US" dirty="0"/>
          </a:p>
        </p:txBody>
      </p:sp>
      <p:pic>
        <p:nvPicPr>
          <p:cNvPr id="4" name="Picture 3">
            <a:extLst>
              <a:ext uri="{FF2B5EF4-FFF2-40B4-BE49-F238E27FC236}">
                <a16:creationId xmlns:a16="http://schemas.microsoft.com/office/drawing/2014/main" id="{3C03AED2-7AD3-49B0-BD42-3B21F0EF7E2B}"/>
              </a:ext>
            </a:extLst>
          </p:cNvPr>
          <p:cNvPicPr>
            <a:picLocks noChangeAspect="1"/>
          </p:cNvPicPr>
          <p:nvPr/>
        </p:nvPicPr>
        <p:blipFill>
          <a:blip r:embed="rId4"/>
          <a:stretch>
            <a:fillRect/>
          </a:stretch>
        </p:blipFill>
        <p:spPr>
          <a:xfrm>
            <a:off x="6763643" y="1782026"/>
            <a:ext cx="5213207" cy="4343207"/>
          </a:xfrm>
          <a:prstGeom prst="rect">
            <a:avLst/>
          </a:prstGeom>
        </p:spPr>
      </p:pic>
    </p:spTree>
    <p:extLst>
      <p:ext uri="{BB962C8B-B14F-4D97-AF65-F5344CB8AC3E}">
        <p14:creationId xmlns:p14="http://schemas.microsoft.com/office/powerpoint/2010/main" val="3429683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466163" y="842368"/>
            <a:ext cx="8507507" cy="2308324"/>
          </a:xfrm>
          <a:prstGeom prst="rect">
            <a:avLst/>
          </a:prstGeom>
          <a:noFill/>
        </p:spPr>
        <p:txBody>
          <a:bodyPr wrap="square" rtlCol="0">
            <a:spAutoFit/>
          </a:bodyPr>
          <a:lstStyle/>
          <a:p>
            <a:r>
              <a:rPr lang="en-US" sz="1600" dirty="0"/>
              <a:t>Add decoupling capacitors to reduce the peak voltages at the sink locations and across the layout</a:t>
            </a:r>
          </a:p>
          <a:p>
            <a:endParaRPr lang="en-US" sz="1600" dirty="0"/>
          </a:p>
          <a:p>
            <a:r>
              <a:rPr lang="en-US" sz="1600" dirty="0"/>
              <a:t>Create 5 decoupling capacitors form Capacitor model</a:t>
            </a:r>
          </a:p>
          <a:p>
            <a:pPr marL="342900" indent="-342900">
              <a:buAutoNum type="arabicPeriod"/>
            </a:pPr>
            <a:r>
              <a:rPr lang="en-US" sz="1600" dirty="0"/>
              <a:t>Click New button in Component Manager</a:t>
            </a:r>
          </a:p>
          <a:p>
            <a:pPr marL="342900" indent="-342900">
              <a:buAutoNum type="arabicPeriod"/>
            </a:pPr>
            <a:r>
              <a:rPr lang="en-US" sz="1600" dirty="0"/>
              <a:t>Select New component</a:t>
            </a:r>
          </a:p>
          <a:p>
            <a:pPr marL="342900" indent="-342900">
              <a:buAutoNum type="arabicPeriod"/>
            </a:pPr>
            <a:r>
              <a:rPr lang="en-US" sz="1600" dirty="0"/>
              <a:t>Give Reference designator name ‘</a:t>
            </a:r>
            <a:r>
              <a:rPr lang="en-US" sz="1600" dirty="0" err="1"/>
              <a:t>decap</a:t>
            </a:r>
            <a:r>
              <a:rPr lang="en-US" sz="1600" dirty="0"/>
              <a:t>’</a:t>
            </a:r>
          </a:p>
          <a:p>
            <a:pPr marL="342900" indent="-342900">
              <a:buAutoNum type="arabicPeriod"/>
            </a:pPr>
            <a:r>
              <a:rPr lang="en-US" sz="1600" dirty="0"/>
              <a:t>Enter 1 for start number and 5 for end</a:t>
            </a:r>
          </a:p>
          <a:p>
            <a:pPr marL="342900" indent="-342900">
              <a:buAutoNum type="arabicPeriod"/>
            </a:pPr>
            <a:r>
              <a:rPr lang="en-US" sz="1600" dirty="0"/>
              <a:t>Note 5 </a:t>
            </a:r>
            <a:r>
              <a:rPr lang="en-US" sz="1600" dirty="0" err="1"/>
              <a:t>decap</a:t>
            </a:r>
            <a:r>
              <a:rPr lang="en-US" sz="1600" dirty="0"/>
              <a:t> references are create for Capacitor model</a:t>
            </a:r>
          </a:p>
          <a:p>
            <a:pPr marL="342900" indent="-342900">
              <a:buAutoNum type="arabicPeriod"/>
            </a:pPr>
            <a:endParaRPr lang="en-US" sz="1600" dirty="0"/>
          </a:p>
        </p:txBody>
      </p:sp>
      <p:pic>
        <p:nvPicPr>
          <p:cNvPr id="3" name="Picture 2">
            <a:extLst>
              <a:ext uri="{FF2B5EF4-FFF2-40B4-BE49-F238E27FC236}">
                <a16:creationId xmlns:a16="http://schemas.microsoft.com/office/drawing/2014/main" id="{5790A609-4822-4376-8CF2-1C896E05B44C}"/>
              </a:ext>
            </a:extLst>
          </p:cNvPr>
          <p:cNvPicPr>
            <a:picLocks noChangeAspect="1"/>
          </p:cNvPicPr>
          <p:nvPr/>
        </p:nvPicPr>
        <p:blipFill>
          <a:blip r:embed="rId2"/>
          <a:stretch>
            <a:fillRect/>
          </a:stretch>
        </p:blipFill>
        <p:spPr>
          <a:xfrm>
            <a:off x="4352362" y="3096992"/>
            <a:ext cx="2848373" cy="1838582"/>
          </a:xfrm>
          <a:prstGeom prst="rect">
            <a:avLst/>
          </a:prstGeom>
        </p:spPr>
      </p:pic>
      <p:pic>
        <p:nvPicPr>
          <p:cNvPr id="4" name="Picture 3">
            <a:extLst>
              <a:ext uri="{FF2B5EF4-FFF2-40B4-BE49-F238E27FC236}">
                <a16:creationId xmlns:a16="http://schemas.microsoft.com/office/drawing/2014/main" id="{3043ECA4-C974-4808-9FE1-FE4EC5F24DDF}"/>
              </a:ext>
            </a:extLst>
          </p:cNvPr>
          <p:cNvPicPr>
            <a:picLocks noChangeAspect="1"/>
          </p:cNvPicPr>
          <p:nvPr/>
        </p:nvPicPr>
        <p:blipFill>
          <a:blip r:embed="rId3"/>
          <a:stretch>
            <a:fillRect/>
          </a:stretch>
        </p:blipFill>
        <p:spPr>
          <a:xfrm>
            <a:off x="618375" y="2904471"/>
            <a:ext cx="3348505" cy="3038899"/>
          </a:xfrm>
          <a:prstGeom prst="rect">
            <a:avLst/>
          </a:prstGeom>
        </p:spPr>
      </p:pic>
      <p:sp>
        <p:nvSpPr>
          <p:cNvPr id="7" name="Arrow: Right 6">
            <a:extLst>
              <a:ext uri="{FF2B5EF4-FFF2-40B4-BE49-F238E27FC236}">
                <a16:creationId xmlns:a16="http://schemas.microsoft.com/office/drawing/2014/main" id="{FB908382-5AA1-4D0A-BE0E-5C30755D8645}"/>
              </a:ext>
            </a:extLst>
          </p:cNvPr>
          <p:cNvSpPr/>
          <p:nvPr/>
        </p:nvSpPr>
        <p:spPr>
          <a:xfrm>
            <a:off x="3173507" y="4518212"/>
            <a:ext cx="385482" cy="197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Arrow: Right 9">
            <a:extLst>
              <a:ext uri="{FF2B5EF4-FFF2-40B4-BE49-F238E27FC236}">
                <a16:creationId xmlns:a16="http://schemas.microsoft.com/office/drawing/2014/main" id="{456E6BAF-9643-479F-9387-C4E657878D45}"/>
              </a:ext>
            </a:extLst>
          </p:cNvPr>
          <p:cNvSpPr/>
          <p:nvPr/>
        </p:nvSpPr>
        <p:spPr>
          <a:xfrm flipH="1">
            <a:off x="1353671" y="3810001"/>
            <a:ext cx="968188"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49709192-F015-4491-B65D-BCE35E7246CE}"/>
              </a:ext>
            </a:extLst>
          </p:cNvPr>
          <p:cNvSpPr/>
          <p:nvPr/>
        </p:nvSpPr>
        <p:spPr>
          <a:xfrm flipH="1">
            <a:off x="6517342" y="3706907"/>
            <a:ext cx="968188" cy="20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Arrow: Right 11">
            <a:extLst>
              <a:ext uri="{FF2B5EF4-FFF2-40B4-BE49-F238E27FC236}">
                <a16:creationId xmlns:a16="http://schemas.microsoft.com/office/drawing/2014/main" id="{94C9C7B9-2F2C-4104-939B-60F00478E139}"/>
              </a:ext>
            </a:extLst>
          </p:cNvPr>
          <p:cNvSpPr/>
          <p:nvPr/>
        </p:nvSpPr>
        <p:spPr>
          <a:xfrm flipH="1">
            <a:off x="6372869" y="4016189"/>
            <a:ext cx="484094" cy="430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3" name="Picture 12">
            <a:extLst>
              <a:ext uri="{FF2B5EF4-FFF2-40B4-BE49-F238E27FC236}">
                <a16:creationId xmlns:a16="http://schemas.microsoft.com/office/drawing/2014/main" id="{0148B288-1CA1-416B-9760-D6C3B0DFAAFA}"/>
              </a:ext>
            </a:extLst>
          </p:cNvPr>
          <p:cNvPicPr>
            <a:picLocks noChangeAspect="1"/>
          </p:cNvPicPr>
          <p:nvPr/>
        </p:nvPicPr>
        <p:blipFill>
          <a:blip r:embed="rId4"/>
          <a:stretch>
            <a:fillRect/>
          </a:stretch>
        </p:blipFill>
        <p:spPr>
          <a:xfrm>
            <a:off x="7951055" y="3161682"/>
            <a:ext cx="2829320" cy="2781688"/>
          </a:xfrm>
          <a:prstGeom prst="rect">
            <a:avLst/>
          </a:prstGeom>
        </p:spPr>
      </p:pic>
      <p:sp>
        <p:nvSpPr>
          <p:cNvPr id="14" name="Oval 13">
            <a:extLst>
              <a:ext uri="{FF2B5EF4-FFF2-40B4-BE49-F238E27FC236}">
                <a16:creationId xmlns:a16="http://schemas.microsoft.com/office/drawing/2014/main" id="{CF0D7DB7-B041-4FC6-84C2-9303ACC7CC5E}"/>
              </a:ext>
            </a:extLst>
          </p:cNvPr>
          <p:cNvSpPr/>
          <p:nvPr/>
        </p:nvSpPr>
        <p:spPr>
          <a:xfrm>
            <a:off x="9215718" y="2680447"/>
            <a:ext cx="591670" cy="594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Slide Number Placeholder 5">
            <a:extLst>
              <a:ext uri="{FF2B5EF4-FFF2-40B4-BE49-F238E27FC236}">
                <a16:creationId xmlns:a16="http://schemas.microsoft.com/office/drawing/2014/main" id="{82D5F284-F210-4210-A2D9-BB84A3D49E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42</a:t>
            </a:fld>
            <a:endParaRPr lang="en-US" dirty="0"/>
          </a:p>
        </p:txBody>
      </p:sp>
    </p:spTree>
    <p:extLst>
      <p:ext uri="{BB962C8B-B14F-4D97-AF65-F5344CB8AC3E}">
        <p14:creationId xmlns:p14="http://schemas.microsoft.com/office/powerpoint/2010/main" val="1008383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466163" y="842368"/>
            <a:ext cx="8507507" cy="1323439"/>
          </a:xfrm>
          <a:prstGeom prst="rect">
            <a:avLst/>
          </a:prstGeom>
          <a:noFill/>
        </p:spPr>
        <p:txBody>
          <a:bodyPr wrap="square" rtlCol="0">
            <a:spAutoFit/>
          </a:bodyPr>
          <a:lstStyle/>
          <a:p>
            <a:r>
              <a:rPr lang="en-US" sz="1600" dirty="0"/>
              <a:t>Add decoupling capacitors to reduce the peak voltages at the sink locations and across the layout</a:t>
            </a:r>
          </a:p>
          <a:p>
            <a:pPr marL="342900" indent="-342900">
              <a:buAutoNum type="arabicPeriod"/>
            </a:pPr>
            <a:r>
              <a:rPr lang="en-US" sz="1600" dirty="0"/>
              <a:t>Create VDD/GND </a:t>
            </a:r>
            <a:r>
              <a:rPr lang="en-US" sz="1600" dirty="0" err="1"/>
              <a:t>vias</a:t>
            </a:r>
            <a:r>
              <a:rPr lang="en-US" sz="1600" dirty="0"/>
              <a:t> next to sinks and in the voltage ‘hotspots’</a:t>
            </a:r>
          </a:p>
          <a:p>
            <a:pPr marL="342900" indent="-342900">
              <a:buAutoNum type="arabicPeriod"/>
            </a:pPr>
            <a:r>
              <a:rPr lang="en-US" sz="1600" dirty="0"/>
              <a:t>Connect </a:t>
            </a:r>
            <a:r>
              <a:rPr lang="en-US" sz="1600" dirty="0" err="1"/>
              <a:t>decaps</a:t>
            </a:r>
            <a:r>
              <a:rPr lang="en-US" sz="1600" dirty="0"/>
              <a:t> at these locations</a:t>
            </a:r>
          </a:p>
          <a:p>
            <a:pPr marL="342900" indent="-342900">
              <a:buAutoNum type="arabicPeriod"/>
            </a:pPr>
            <a:r>
              <a:rPr lang="en-US" sz="1600" dirty="0"/>
              <a:t>Rerun simulation to see reduction in peak voltage distribution</a:t>
            </a:r>
          </a:p>
          <a:p>
            <a:pPr marL="342900" indent="-342900">
              <a:buAutoNum type="arabicPeriod"/>
            </a:pPr>
            <a:r>
              <a:rPr lang="en-US" sz="1600" dirty="0"/>
              <a:t>Note reduction to 263.1mV</a:t>
            </a:r>
          </a:p>
        </p:txBody>
      </p:sp>
      <p:pic>
        <p:nvPicPr>
          <p:cNvPr id="6" name="Picture 5">
            <a:extLst>
              <a:ext uri="{FF2B5EF4-FFF2-40B4-BE49-F238E27FC236}">
                <a16:creationId xmlns:a16="http://schemas.microsoft.com/office/drawing/2014/main" id="{47E213BA-2A7A-4A68-BD59-59B5FADC37DA}"/>
              </a:ext>
            </a:extLst>
          </p:cNvPr>
          <p:cNvPicPr>
            <a:picLocks noChangeAspect="1"/>
          </p:cNvPicPr>
          <p:nvPr/>
        </p:nvPicPr>
        <p:blipFill>
          <a:blip r:embed="rId2"/>
          <a:stretch>
            <a:fillRect/>
          </a:stretch>
        </p:blipFill>
        <p:spPr>
          <a:xfrm>
            <a:off x="394014" y="2133600"/>
            <a:ext cx="8263367" cy="4181835"/>
          </a:xfrm>
          <a:prstGeom prst="rect">
            <a:avLst/>
          </a:prstGeom>
        </p:spPr>
      </p:pic>
      <p:sp>
        <p:nvSpPr>
          <p:cNvPr id="3" name="Slide Number Placeholder 2">
            <a:extLst>
              <a:ext uri="{FF2B5EF4-FFF2-40B4-BE49-F238E27FC236}">
                <a16:creationId xmlns:a16="http://schemas.microsoft.com/office/drawing/2014/main" id="{43C1A32D-5F4E-4FE4-A0AD-C52333CE1C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43</a:t>
            </a:fld>
            <a:endParaRPr lang="en-US" dirty="0"/>
          </a:p>
        </p:txBody>
      </p:sp>
    </p:spTree>
    <p:extLst>
      <p:ext uri="{BB962C8B-B14F-4D97-AF65-F5344CB8AC3E}">
        <p14:creationId xmlns:p14="http://schemas.microsoft.com/office/powerpoint/2010/main" val="353231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C88160-A649-487D-A430-7C1E0E669F08}"/>
              </a:ext>
            </a:extLst>
          </p:cNvPr>
          <p:cNvPicPr>
            <a:picLocks noChangeAspect="1"/>
          </p:cNvPicPr>
          <p:nvPr/>
        </p:nvPicPr>
        <p:blipFill>
          <a:blip r:embed="rId2"/>
          <a:stretch>
            <a:fillRect/>
          </a:stretch>
        </p:blipFill>
        <p:spPr>
          <a:xfrm>
            <a:off x="354736" y="2574009"/>
            <a:ext cx="2105319" cy="2067213"/>
          </a:xfrm>
          <a:prstGeom prst="rect">
            <a:avLst/>
          </a:prstGeom>
        </p:spPr>
      </p:pic>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466163" y="842368"/>
            <a:ext cx="8507507" cy="1323439"/>
          </a:xfrm>
          <a:prstGeom prst="rect">
            <a:avLst/>
          </a:prstGeom>
          <a:noFill/>
        </p:spPr>
        <p:txBody>
          <a:bodyPr wrap="square" rtlCol="0">
            <a:spAutoFit/>
          </a:bodyPr>
          <a:lstStyle/>
          <a:p>
            <a:r>
              <a:rPr lang="en-US" sz="1600" dirty="0"/>
              <a:t>Add decoupling capacitors to reduce the peak voltages at the sink locations and across the layout</a:t>
            </a:r>
          </a:p>
          <a:p>
            <a:pPr marL="342900" indent="-342900">
              <a:buAutoNum type="arabicPeriod"/>
            </a:pPr>
            <a:r>
              <a:rPr lang="en-US" sz="1600" dirty="0"/>
              <a:t>Change colors of peak voltages (right click color box next to curve name)</a:t>
            </a:r>
          </a:p>
          <a:p>
            <a:pPr marL="342900" indent="-342900">
              <a:buAutoNum type="arabicPeriod"/>
            </a:pPr>
            <a:r>
              <a:rPr lang="en-US" sz="1600" dirty="0"/>
              <a:t>Select preferred color </a:t>
            </a:r>
          </a:p>
          <a:p>
            <a:pPr marL="342900" indent="-342900">
              <a:buAutoNum type="arabicPeriod"/>
            </a:pPr>
            <a:r>
              <a:rPr lang="en-US" sz="1600" dirty="0"/>
              <a:t>Load Curves from simulation with no </a:t>
            </a:r>
            <a:r>
              <a:rPr lang="en-US" sz="1600" dirty="0" err="1"/>
              <a:t>decaps</a:t>
            </a:r>
            <a:r>
              <a:rPr lang="en-US" sz="1600" dirty="0"/>
              <a:t> by Right click in Loaded Curves area and selecting appropriate file from automatically saved files for each simulation</a:t>
            </a:r>
          </a:p>
        </p:txBody>
      </p:sp>
      <p:sp>
        <p:nvSpPr>
          <p:cNvPr id="4" name="Arrow: Right 3">
            <a:extLst>
              <a:ext uri="{FF2B5EF4-FFF2-40B4-BE49-F238E27FC236}">
                <a16:creationId xmlns:a16="http://schemas.microsoft.com/office/drawing/2014/main" id="{EC9C42B3-5D37-4F4F-A865-13729EB5E118}"/>
              </a:ext>
            </a:extLst>
          </p:cNvPr>
          <p:cNvSpPr/>
          <p:nvPr/>
        </p:nvSpPr>
        <p:spPr>
          <a:xfrm>
            <a:off x="85253" y="2866878"/>
            <a:ext cx="339395"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9FC6A1FC-3E3C-4376-B1D9-0BA09CBAC9DB}"/>
              </a:ext>
            </a:extLst>
          </p:cNvPr>
          <p:cNvPicPr>
            <a:picLocks noChangeAspect="1"/>
          </p:cNvPicPr>
          <p:nvPr/>
        </p:nvPicPr>
        <p:blipFill>
          <a:blip r:embed="rId3"/>
          <a:stretch>
            <a:fillRect/>
          </a:stretch>
        </p:blipFill>
        <p:spPr>
          <a:xfrm>
            <a:off x="2523845" y="2388208"/>
            <a:ext cx="2874861" cy="1465739"/>
          </a:xfrm>
          <a:prstGeom prst="rect">
            <a:avLst/>
          </a:prstGeom>
        </p:spPr>
      </p:pic>
      <p:pic>
        <p:nvPicPr>
          <p:cNvPr id="9" name="Picture 8">
            <a:extLst>
              <a:ext uri="{FF2B5EF4-FFF2-40B4-BE49-F238E27FC236}">
                <a16:creationId xmlns:a16="http://schemas.microsoft.com/office/drawing/2014/main" id="{666E3680-5A7D-4E47-93C3-176192F2BF05}"/>
              </a:ext>
            </a:extLst>
          </p:cNvPr>
          <p:cNvPicPr>
            <a:picLocks noChangeAspect="1"/>
          </p:cNvPicPr>
          <p:nvPr/>
        </p:nvPicPr>
        <p:blipFill>
          <a:blip r:embed="rId4"/>
          <a:stretch>
            <a:fillRect/>
          </a:stretch>
        </p:blipFill>
        <p:spPr>
          <a:xfrm>
            <a:off x="2729538" y="3890681"/>
            <a:ext cx="2463477" cy="2350769"/>
          </a:xfrm>
          <a:prstGeom prst="rect">
            <a:avLst/>
          </a:prstGeom>
        </p:spPr>
      </p:pic>
      <p:pic>
        <p:nvPicPr>
          <p:cNvPr id="10" name="Picture 9">
            <a:extLst>
              <a:ext uri="{FF2B5EF4-FFF2-40B4-BE49-F238E27FC236}">
                <a16:creationId xmlns:a16="http://schemas.microsoft.com/office/drawing/2014/main" id="{5ECD170F-AF98-4596-A017-2BB248EEAE57}"/>
              </a:ext>
            </a:extLst>
          </p:cNvPr>
          <p:cNvPicPr>
            <a:picLocks noChangeAspect="1"/>
          </p:cNvPicPr>
          <p:nvPr/>
        </p:nvPicPr>
        <p:blipFill>
          <a:blip r:embed="rId5"/>
          <a:stretch>
            <a:fillRect/>
          </a:stretch>
        </p:blipFill>
        <p:spPr>
          <a:xfrm>
            <a:off x="5840023" y="2412644"/>
            <a:ext cx="5997241" cy="3667441"/>
          </a:xfrm>
          <a:prstGeom prst="rect">
            <a:avLst/>
          </a:prstGeom>
        </p:spPr>
      </p:pic>
      <p:sp>
        <p:nvSpPr>
          <p:cNvPr id="11" name="Arrow: Right 10">
            <a:extLst>
              <a:ext uri="{FF2B5EF4-FFF2-40B4-BE49-F238E27FC236}">
                <a16:creationId xmlns:a16="http://schemas.microsoft.com/office/drawing/2014/main" id="{400D06F4-D6FB-48A7-AF97-E901B71E3224}"/>
              </a:ext>
            </a:extLst>
          </p:cNvPr>
          <p:cNvSpPr/>
          <p:nvPr/>
        </p:nvSpPr>
        <p:spPr>
          <a:xfrm>
            <a:off x="4294093" y="2972703"/>
            <a:ext cx="385482" cy="2967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E939A1B3-EA29-4334-AEF0-DBC6C012EDFA}"/>
              </a:ext>
            </a:extLst>
          </p:cNvPr>
          <p:cNvSpPr/>
          <p:nvPr/>
        </p:nvSpPr>
        <p:spPr>
          <a:xfrm>
            <a:off x="3236259" y="4894729"/>
            <a:ext cx="304800" cy="2599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BF7C55C0-CC1F-44B3-A125-165B100172A5}"/>
              </a:ext>
            </a:extLst>
          </p:cNvPr>
          <p:cNvSpPr/>
          <p:nvPr/>
        </p:nvSpPr>
        <p:spPr>
          <a:xfrm>
            <a:off x="7915835" y="3723941"/>
            <a:ext cx="2590800" cy="166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DC87B6-DB0E-4F7B-A2E0-3B2258AFE8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44</a:t>
            </a:fld>
            <a:endParaRPr lang="en-US" dirty="0"/>
          </a:p>
        </p:txBody>
      </p:sp>
    </p:spTree>
    <p:extLst>
      <p:ext uri="{BB962C8B-B14F-4D97-AF65-F5344CB8AC3E}">
        <p14:creationId xmlns:p14="http://schemas.microsoft.com/office/powerpoint/2010/main" val="213293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AD34-3C08-4F85-A18B-1811BFED167B}"/>
              </a:ext>
            </a:extLst>
          </p:cNvPr>
          <p:cNvSpPr>
            <a:spLocks noGrp="1"/>
          </p:cNvSpPr>
          <p:nvPr>
            <p:ph type="title"/>
          </p:nvPr>
        </p:nvSpPr>
        <p:spPr>
          <a:xfrm>
            <a:off x="838200" y="365125"/>
            <a:ext cx="10515600" cy="594099"/>
          </a:xfrm>
        </p:spPr>
        <p:txBody>
          <a:bodyPr>
            <a:normAutofit fontScale="90000"/>
          </a:bodyPr>
          <a:lstStyle/>
          <a:p>
            <a:r>
              <a:rPr lang="en-US" dirty="0"/>
              <a:t>V. Running Spatial mode simulation</a:t>
            </a:r>
          </a:p>
        </p:txBody>
      </p:sp>
      <p:sp>
        <p:nvSpPr>
          <p:cNvPr id="5" name="TextBox 4">
            <a:extLst>
              <a:ext uri="{FF2B5EF4-FFF2-40B4-BE49-F238E27FC236}">
                <a16:creationId xmlns:a16="http://schemas.microsoft.com/office/drawing/2014/main" id="{1DCF0EB9-5CB3-4989-BDFB-DB1868A58007}"/>
              </a:ext>
            </a:extLst>
          </p:cNvPr>
          <p:cNvSpPr txBox="1"/>
          <p:nvPr/>
        </p:nvSpPr>
        <p:spPr>
          <a:xfrm>
            <a:off x="1389528" y="815670"/>
            <a:ext cx="8507507" cy="338554"/>
          </a:xfrm>
          <a:prstGeom prst="rect">
            <a:avLst/>
          </a:prstGeom>
          <a:noFill/>
        </p:spPr>
        <p:txBody>
          <a:bodyPr wrap="square" rtlCol="0">
            <a:spAutoFit/>
          </a:bodyPr>
          <a:lstStyle/>
          <a:p>
            <a:r>
              <a:rPr lang="en-US" sz="1600" dirty="0"/>
              <a:t>Compare peak voltage distribution with and without decoupling capacitors</a:t>
            </a:r>
          </a:p>
        </p:txBody>
      </p:sp>
      <p:pic>
        <p:nvPicPr>
          <p:cNvPr id="6" name="Picture 5">
            <a:extLst>
              <a:ext uri="{FF2B5EF4-FFF2-40B4-BE49-F238E27FC236}">
                <a16:creationId xmlns:a16="http://schemas.microsoft.com/office/drawing/2014/main" id="{E05F94A6-4882-497E-BABF-222D5B9351B9}"/>
              </a:ext>
            </a:extLst>
          </p:cNvPr>
          <p:cNvPicPr>
            <a:picLocks noChangeAspect="1"/>
          </p:cNvPicPr>
          <p:nvPr/>
        </p:nvPicPr>
        <p:blipFill>
          <a:blip r:embed="rId2"/>
          <a:stretch>
            <a:fillRect/>
          </a:stretch>
        </p:blipFill>
        <p:spPr>
          <a:xfrm>
            <a:off x="1051809" y="1154224"/>
            <a:ext cx="9338286" cy="4946911"/>
          </a:xfrm>
          <a:prstGeom prst="rect">
            <a:avLst/>
          </a:prstGeom>
        </p:spPr>
      </p:pic>
      <p:sp>
        <p:nvSpPr>
          <p:cNvPr id="3" name="Slide Number Placeholder 2">
            <a:extLst>
              <a:ext uri="{FF2B5EF4-FFF2-40B4-BE49-F238E27FC236}">
                <a16:creationId xmlns:a16="http://schemas.microsoft.com/office/drawing/2014/main" id="{368CDC6D-89DD-4A49-83D7-D7E93BEF517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45</a:t>
            </a:fld>
            <a:endParaRPr lang="en-US" dirty="0"/>
          </a:p>
        </p:txBody>
      </p:sp>
    </p:spTree>
    <p:extLst>
      <p:ext uri="{BB962C8B-B14F-4D97-AF65-F5344CB8AC3E}">
        <p14:creationId xmlns:p14="http://schemas.microsoft.com/office/powerpoint/2010/main" val="156690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E34-7265-41AE-88B6-AB4D2171AB53}"/>
              </a:ext>
            </a:extLst>
          </p:cNvPr>
          <p:cNvSpPr>
            <a:spLocks noGrp="1"/>
          </p:cNvSpPr>
          <p:nvPr>
            <p:ph type="title"/>
          </p:nvPr>
        </p:nvSpPr>
        <p:spPr>
          <a:xfrm>
            <a:off x="770965" y="84636"/>
            <a:ext cx="10515600" cy="854075"/>
          </a:xfrm>
        </p:spPr>
        <p:txBody>
          <a:bodyPr/>
          <a:lstStyle/>
          <a:p>
            <a:r>
              <a:rPr lang="en-US" dirty="0"/>
              <a:t>VI. Simulating with Extraction Workflow</a:t>
            </a:r>
          </a:p>
        </p:txBody>
      </p:sp>
      <p:sp>
        <p:nvSpPr>
          <p:cNvPr id="4" name="TextBox 3">
            <a:extLst>
              <a:ext uri="{FF2B5EF4-FFF2-40B4-BE49-F238E27FC236}">
                <a16:creationId xmlns:a16="http://schemas.microsoft.com/office/drawing/2014/main" id="{B62A7F70-39A2-40A5-BE75-9355DE636E58}"/>
              </a:ext>
            </a:extLst>
          </p:cNvPr>
          <p:cNvSpPr txBox="1"/>
          <p:nvPr/>
        </p:nvSpPr>
        <p:spPr>
          <a:xfrm>
            <a:off x="770965" y="797859"/>
            <a:ext cx="7135906" cy="923330"/>
          </a:xfrm>
          <a:prstGeom prst="rect">
            <a:avLst/>
          </a:prstGeom>
          <a:noFill/>
        </p:spPr>
        <p:txBody>
          <a:bodyPr wrap="square" rtlCol="0">
            <a:spAutoFit/>
          </a:bodyPr>
          <a:lstStyle/>
          <a:p>
            <a:r>
              <a:rPr lang="en-US" dirty="0"/>
              <a:t>In the current model using spatial mode simulation:</a:t>
            </a:r>
          </a:p>
          <a:p>
            <a:pPr marL="342900" indent="-342900">
              <a:buAutoNum type="arabicPeriod"/>
            </a:pPr>
            <a:r>
              <a:rPr lang="en-US" dirty="0"/>
              <a:t>Change to Workflow to Model Extraction</a:t>
            </a:r>
          </a:p>
          <a:p>
            <a:pPr marL="342900" indent="-342900">
              <a:buAutoNum type="arabicPeriod"/>
            </a:pPr>
            <a:r>
              <a:rPr lang="en-US" dirty="0"/>
              <a:t>Save with new model name e.g.&lt;original name&gt;_</a:t>
            </a:r>
            <a:r>
              <a:rPr lang="en-US" dirty="0" err="1"/>
              <a:t>extractionversion</a:t>
            </a:r>
            <a:endParaRPr lang="en-US" dirty="0"/>
          </a:p>
        </p:txBody>
      </p:sp>
      <p:pic>
        <p:nvPicPr>
          <p:cNvPr id="5" name="Picture 4">
            <a:extLst>
              <a:ext uri="{FF2B5EF4-FFF2-40B4-BE49-F238E27FC236}">
                <a16:creationId xmlns:a16="http://schemas.microsoft.com/office/drawing/2014/main" id="{4AE128DC-EC60-4765-A460-4C7FAC75328D}"/>
              </a:ext>
            </a:extLst>
          </p:cNvPr>
          <p:cNvPicPr>
            <a:picLocks noChangeAspect="1"/>
          </p:cNvPicPr>
          <p:nvPr/>
        </p:nvPicPr>
        <p:blipFill>
          <a:blip r:embed="rId2"/>
          <a:stretch>
            <a:fillRect/>
          </a:stretch>
        </p:blipFill>
        <p:spPr>
          <a:xfrm>
            <a:off x="838201" y="2738817"/>
            <a:ext cx="2944906" cy="3607509"/>
          </a:xfrm>
          <a:prstGeom prst="rect">
            <a:avLst/>
          </a:prstGeom>
        </p:spPr>
      </p:pic>
      <p:pic>
        <p:nvPicPr>
          <p:cNvPr id="6" name="Picture 5">
            <a:extLst>
              <a:ext uri="{FF2B5EF4-FFF2-40B4-BE49-F238E27FC236}">
                <a16:creationId xmlns:a16="http://schemas.microsoft.com/office/drawing/2014/main" id="{10AC7677-937B-49BD-AE13-36E5C48F1CDF}"/>
              </a:ext>
            </a:extLst>
          </p:cNvPr>
          <p:cNvPicPr>
            <a:picLocks noChangeAspect="1"/>
          </p:cNvPicPr>
          <p:nvPr/>
        </p:nvPicPr>
        <p:blipFill>
          <a:blip r:embed="rId3"/>
          <a:stretch>
            <a:fillRect/>
          </a:stretch>
        </p:blipFill>
        <p:spPr>
          <a:xfrm>
            <a:off x="4258235" y="3215724"/>
            <a:ext cx="5269325" cy="3063561"/>
          </a:xfrm>
          <a:prstGeom prst="rect">
            <a:avLst/>
          </a:prstGeom>
        </p:spPr>
      </p:pic>
      <p:sp>
        <p:nvSpPr>
          <p:cNvPr id="3" name="Slide Number Placeholder 2">
            <a:extLst>
              <a:ext uri="{FF2B5EF4-FFF2-40B4-BE49-F238E27FC236}">
                <a16:creationId xmlns:a16="http://schemas.microsoft.com/office/drawing/2014/main" id="{DBD5813B-1BE2-4843-8DF6-F3D741904C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46</a:t>
            </a:fld>
            <a:endParaRPr lang="en-US" dirty="0"/>
          </a:p>
        </p:txBody>
      </p:sp>
      <p:sp>
        <p:nvSpPr>
          <p:cNvPr id="7" name="Arrow: Right 6">
            <a:extLst>
              <a:ext uri="{FF2B5EF4-FFF2-40B4-BE49-F238E27FC236}">
                <a16:creationId xmlns:a16="http://schemas.microsoft.com/office/drawing/2014/main" id="{032EBB66-2F92-4B67-A837-BD7378CE3876}"/>
              </a:ext>
            </a:extLst>
          </p:cNvPr>
          <p:cNvSpPr/>
          <p:nvPr/>
        </p:nvSpPr>
        <p:spPr>
          <a:xfrm>
            <a:off x="412376" y="4715435"/>
            <a:ext cx="425825" cy="349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Arrow: Right 7">
            <a:extLst>
              <a:ext uri="{FF2B5EF4-FFF2-40B4-BE49-F238E27FC236}">
                <a16:creationId xmlns:a16="http://schemas.microsoft.com/office/drawing/2014/main" id="{E4E5477E-AC43-4DA3-952E-FF369A659059}"/>
              </a:ext>
            </a:extLst>
          </p:cNvPr>
          <p:cNvSpPr/>
          <p:nvPr/>
        </p:nvSpPr>
        <p:spPr>
          <a:xfrm>
            <a:off x="5441576" y="3523129"/>
            <a:ext cx="376518" cy="403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4120546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E34-7265-41AE-88B6-AB4D2171AB53}"/>
              </a:ext>
            </a:extLst>
          </p:cNvPr>
          <p:cNvSpPr>
            <a:spLocks noGrp="1"/>
          </p:cNvSpPr>
          <p:nvPr>
            <p:ph type="title"/>
          </p:nvPr>
        </p:nvSpPr>
        <p:spPr>
          <a:xfrm>
            <a:off x="770965" y="84636"/>
            <a:ext cx="10515600" cy="854075"/>
          </a:xfrm>
        </p:spPr>
        <p:txBody>
          <a:bodyPr/>
          <a:lstStyle/>
          <a:p>
            <a:r>
              <a:rPr lang="en-US" dirty="0"/>
              <a:t>VI. Simulating with Extraction Workflow</a:t>
            </a:r>
          </a:p>
        </p:txBody>
      </p:sp>
      <p:sp>
        <p:nvSpPr>
          <p:cNvPr id="4" name="TextBox 3">
            <a:extLst>
              <a:ext uri="{FF2B5EF4-FFF2-40B4-BE49-F238E27FC236}">
                <a16:creationId xmlns:a16="http://schemas.microsoft.com/office/drawing/2014/main" id="{B62A7F70-39A2-40A5-BE75-9355DE636E58}"/>
              </a:ext>
            </a:extLst>
          </p:cNvPr>
          <p:cNvSpPr txBox="1"/>
          <p:nvPr/>
        </p:nvSpPr>
        <p:spPr>
          <a:xfrm>
            <a:off x="770965" y="797859"/>
            <a:ext cx="7135906" cy="1477328"/>
          </a:xfrm>
          <a:prstGeom prst="rect">
            <a:avLst/>
          </a:prstGeom>
          <a:noFill/>
        </p:spPr>
        <p:txBody>
          <a:bodyPr wrap="square" rtlCol="0">
            <a:spAutoFit/>
          </a:bodyPr>
          <a:lstStyle/>
          <a:p>
            <a:r>
              <a:rPr lang="en-US" dirty="0"/>
              <a:t>Use Ports for Extraction Workflow</a:t>
            </a:r>
          </a:p>
          <a:p>
            <a:pPr marL="342900" indent="-342900">
              <a:buAutoNum type="arabicPeriod"/>
            </a:pPr>
            <a:r>
              <a:rPr lang="en-US" dirty="0"/>
              <a:t>Go to Setup&gt;Port…</a:t>
            </a:r>
          </a:p>
          <a:p>
            <a:pPr marL="342900" indent="-342900">
              <a:buAutoNum type="arabicPeriod"/>
            </a:pPr>
            <a:r>
              <a:rPr lang="en-US" dirty="0"/>
              <a:t>Click New button twice</a:t>
            </a:r>
          </a:p>
          <a:p>
            <a:pPr marL="342900" indent="-342900">
              <a:buAutoNum type="arabicPeriod"/>
            </a:pPr>
            <a:r>
              <a:rPr lang="en-US" dirty="0"/>
              <a:t>Change Reference Z(ohm) to 1 ohm (then close Port menu)</a:t>
            </a:r>
          </a:p>
          <a:p>
            <a:pPr marL="342900" indent="-342900">
              <a:buAutoNum type="arabicPeriod"/>
            </a:pPr>
            <a:r>
              <a:rPr lang="en-US" dirty="0"/>
              <a:t>Select Port1 in the menu bar pulldown menu</a:t>
            </a:r>
          </a:p>
        </p:txBody>
      </p:sp>
      <p:pic>
        <p:nvPicPr>
          <p:cNvPr id="3" name="Picture 2">
            <a:extLst>
              <a:ext uri="{FF2B5EF4-FFF2-40B4-BE49-F238E27FC236}">
                <a16:creationId xmlns:a16="http://schemas.microsoft.com/office/drawing/2014/main" id="{32BE4A24-4F74-410B-94CA-E929A1211E78}"/>
              </a:ext>
            </a:extLst>
          </p:cNvPr>
          <p:cNvPicPr>
            <a:picLocks noChangeAspect="1"/>
          </p:cNvPicPr>
          <p:nvPr/>
        </p:nvPicPr>
        <p:blipFill>
          <a:blip r:embed="rId2"/>
          <a:stretch>
            <a:fillRect/>
          </a:stretch>
        </p:blipFill>
        <p:spPr>
          <a:xfrm>
            <a:off x="286138" y="2433069"/>
            <a:ext cx="2457793" cy="2067213"/>
          </a:xfrm>
          <a:prstGeom prst="rect">
            <a:avLst/>
          </a:prstGeom>
        </p:spPr>
      </p:pic>
      <p:pic>
        <p:nvPicPr>
          <p:cNvPr id="7" name="Picture 6">
            <a:extLst>
              <a:ext uri="{FF2B5EF4-FFF2-40B4-BE49-F238E27FC236}">
                <a16:creationId xmlns:a16="http://schemas.microsoft.com/office/drawing/2014/main" id="{F4737648-8E9D-4C93-86D1-B81C699E1AC7}"/>
              </a:ext>
            </a:extLst>
          </p:cNvPr>
          <p:cNvPicPr>
            <a:picLocks noChangeAspect="1"/>
          </p:cNvPicPr>
          <p:nvPr/>
        </p:nvPicPr>
        <p:blipFill>
          <a:blip r:embed="rId3"/>
          <a:stretch>
            <a:fillRect/>
          </a:stretch>
        </p:blipFill>
        <p:spPr>
          <a:xfrm>
            <a:off x="2882134" y="2275187"/>
            <a:ext cx="3914010" cy="4077093"/>
          </a:xfrm>
          <a:prstGeom prst="rect">
            <a:avLst/>
          </a:prstGeom>
        </p:spPr>
      </p:pic>
      <p:pic>
        <p:nvPicPr>
          <p:cNvPr id="8" name="Picture 7">
            <a:extLst>
              <a:ext uri="{FF2B5EF4-FFF2-40B4-BE49-F238E27FC236}">
                <a16:creationId xmlns:a16="http://schemas.microsoft.com/office/drawing/2014/main" id="{B927A0F7-88C6-4C3F-BB6A-1A3BB3EA0AC4}"/>
              </a:ext>
            </a:extLst>
          </p:cNvPr>
          <p:cNvPicPr>
            <a:picLocks noChangeAspect="1"/>
          </p:cNvPicPr>
          <p:nvPr/>
        </p:nvPicPr>
        <p:blipFill>
          <a:blip r:embed="rId4"/>
          <a:stretch>
            <a:fillRect/>
          </a:stretch>
        </p:blipFill>
        <p:spPr>
          <a:xfrm>
            <a:off x="7114033" y="2364435"/>
            <a:ext cx="4172532" cy="1247949"/>
          </a:xfrm>
          <a:prstGeom prst="rect">
            <a:avLst/>
          </a:prstGeom>
        </p:spPr>
      </p:pic>
      <p:sp>
        <p:nvSpPr>
          <p:cNvPr id="5" name="Slide Number Placeholder 4">
            <a:extLst>
              <a:ext uri="{FF2B5EF4-FFF2-40B4-BE49-F238E27FC236}">
                <a16:creationId xmlns:a16="http://schemas.microsoft.com/office/drawing/2014/main" id="{D2318054-C433-4615-A5ED-1E789C986D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47</a:t>
            </a:fld>
            <a:endParaRPr lang="en-US" dirty="0"/>
          </a:p>
        </p:txBody>
      </p:sp>
      <p:sp>
        <p:nvSpPr>
          <p:cNvPr id="6" name="Arrow: Right 5">
            <a:extLst>
              <a:ext uri="{FF2B5EF4-FFF2-40B4-BE49-F238E27FC236}">
                <a16:creationId xmlns:a16="http://schemas.microsoft.com/office/drawing/2014/main" id="{C42C40CC-AC77-4B89-940E-54022668AD13}"/>
              </a:ext>
            </a:extLst>
          </p:cNvPr>
          <p:cNvSpPr/>
          <p:nvPr/>
        </p:nvSpPr>
        <p:spPr>
          <a:xfrm>
            <a:off x="1" y="2433069"/>
            <a:ext cx="358588" cy="4087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0C498377-57FA-47C2-9AF7-30EC6E27CF30}"/>
              </a:ext>
            </a:extLst>
          </p:cNvPr>
          <p:cNvSpPr/>
          <p:nvPr/>
        </p:nvSpPr>
        <p:spPr>
          <a:xfrm>
            <a:off x="2529143" y="6060141"/>
            <a:ext cx="429575"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305450AD-1151-487F-86D6-E66F6CD6E251}"/>
              </a:ext>
            </a:extLst>
          </p:cNvPr>
          <p:cNvSpPr/>
          <p:nvPr/>
        </p:nvSpPr>
        <p:spPr>
          <a:xfrm>
            <a:off x="4787153" y="2689412"/>
            <a:ext cx="268941" cy="277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Arrow: Right 12">
            <a:extLst>
              <a:ext uri="{FF2B5EF4-FFF2-40B4-BE49-F238E27FC236}">
                <a16:creationId xmlns:a16="http://schemas.microsoft.com/office/drawing/2014/main" id="{FD20EBCA-BC40-4634-86AD-833C38154636}"/>
              </a:ext>
            </a:extLst>
          </p:cNvPr>
          <p:cNvSpPr/>
          <p:nvPr/>
        </p:nvSpPr>
        <p:spPr>
          <a:xfrm>
            <a:off x="8641976" y="2689412"/>
            <a:ext cx="519953" cy="277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1710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E34-7265-41AE-88B6-AB4D2171AB53}"/>
              </a:ext>
            </a:extLst>
          </p:cNvPr>
          <p:cNvSpPr>
            <a:spLocks noGrp="1"/>
          </p:cNvSpPr>
          <p:nvPr>
            <p:ph type="title"/>
          </p:nvPr>
        </p:nvSpPr>
        <p:spPr>
          <a:xfrm>
            <a:off x="770965" y="84636"/>
            <a:ext cx="10515600" cy="854075"/>
          </a:xfrm>
        </p:spPr>
        <p:txBody>
          <a:bodyPr/>
          <a:lstStyle/>
          <a:p>
            <a:r>
              <a:rPr lang="en-US" dirty="0"/>
              <a:t>VI. Simulating with Extraction Workflow</a:t>
            </a:r>
          </a:p>
        </p:txBody>
      </p:sp>
      <p:sp>
        <p:nvSpPr>
          <p:cNvPr id="4" name="TextBox 3">
            <a:extLst>
              <a:ext uri="{FF2B5EF4-FFF2-40B4-BE49-F238E27FC236}">
                <a16:creationId xmlns:a16="http://schemas.microsoft.com/office/drawing/2014/main" id="{B62A7F70-39A2-40A5-BE75-9355DE636E58}"/>
              </a:ext>
            </a:extLst>
          </p:cNvPr>
          <p:cNvSpPr txBox="1"/>
          <p:nvPr/>
        </p:nvSpPr>
        <p:spPr>
          <a:xfrm>
            <a:off x="770965" y="797859"/>
            <a:ext cx="7135906" cy="2031325"/>
          </a:xfrm>
          <a:prstGeom prst="rect">
            <a:avLst/>
          </a:prstGeom>
          <a:noFill/>
        </p:spPr>
        <p:txBody>
          <a:bodyPr wrap="square" rtlCol="0">
            <a:spAutoFit/>
          </a:bodyPr>
          <a:lstStyle/>
          <a:p>
            <a:pPr marL="342900" indent="-342900">
              <a:buAutoNum type="arabicPeriod"/>
            </a:pPr>
            <a:r>
              <a:rPr lang="en-US" dirty="0"/>
              <a:t>Right click on VDD via originally connected to S1</a:t>
            </a:r>
          </a:p>
          <a:p>
            <a:pPr marL="342900" indent="-342900">
              <a:buAutoNum type="arabicPeriod"/>
            </a:pPr>
            <a:r>
              <a:rPr lang="en-US" dirty="0"/>
              <a:t>Select positive Hook to connect positive port terminal to VDD</a:t>
            </a:r>
          </a:p>
          <a:p>
            <a:pPr marL="342900" indent="-342900">
              <a:buAutoNum type="arabicPeriod"/>
            </a:pPr>
            <a:r>
              <a:rPr lang="en-US" dirty="0"/>
              <a:t>Right click on GND via </a:t>
            </a:r>
            <a:r>
              <a:rPr lang="en-US" dirty="0" err="1"/>
              <a:t>orginally</a:t>
            </a:r>
            <a:r>
              <a:rPr lang="en-US" dirty="0"/>
              <a:t> connected to S1</a:t>
            </a:r>
          </a:p>
          <a:p>
            <a:pPr marL="342900" indent="-342900">
              <a:buAutoNum type="arabicPeriod"/>
            </a:pPr>
            <a:r>
              <a:rPr lang="en-US" dirty="0"/>
              <a:t>Select negative Hook to connect negative port terminal to GND</a:t>
            </a:r>
          </a:p>
          <a:p>
            <a:pPr marL="342900" indent="-342900">
              <a:buAutoNum type="arabicPeriod"/>
            </a:pPr>
            <a:r>
              <a:rPr lang="en-US" dirty="0"/>
              <a:t>Show ports View&gt;Show&gt;Hooked Ports</a:t>
            </a:r>
          </a:p>
          <a:p>
            <a:pPr marL="342900" indent="-342900">
              <a:buAutoNum type="arabicPeriod"/>
            </a:pPr>
            <a:r>
              <a:rPr lang="en-US" dirty="0" err="1"/>
              <a:t>Similiary</a:t>
            </a:r>
            <a:r>
              <a:rPr lang="en-US" dirty="0"/>
              <a:t> repeat steps for S2 location</a:t>
            </a:r>
          </a:p>
          <a:p>
            <a:pPr marL="342900" indent="-342900">
              <a:buAutoNum type="arabicPeriod"/>
            </a:pPr>
            <a:endParaRPr lang="en-US" dirty="0"/>
          </a:p>
        </p:txBody>
      </p:sp>
      <p:pic>
        <p:nvPicPr>
          <p:cNvPr id="5" name="Picture 4">
            <a:extLst>
              <a:ext uri="{FF2B5EF4-FFF2-40B4-BE49-F238E27FC236}">
                <a16:creationId xmlns:a16="http://schemas.microsoft.com/office/drawing/2014/main" id="{B6B3B710-0A8A-4316-8021-527FAB2B6583}"/>
              </a:ext>
            </a:extLst>
          </p:cNvPr>
          <p:cNvPicPr>
            <a:picLocks noChangeAspect="1"/>
          </p:cNvPicPr>
          <p:nvPr/>
        </p:nvPicPr>
        <p:blipFill>
          <a:blip r:embed="rId2"/>
          <a:stretch>
            <a:fillRect/>
          </a:stretch>
        </p:blipFill>
        <p:spPr>
          <a:xfrm>
            <a:off x="71718" y="2737225"/>
            <a:ext cx="2867425" cy="2781688"/>
          </a:xfrm>
          <a:prstGeom prst="rect">
            <a:avLst/>
          </a:prstGeom>
        </p:spPr>
      </p:pic>
      <p:pic>
        <p:nvPicPr>
          <p:cNvPr id="6" name="Picture 5">
            <a:extLst>
              <a:ext uri="{FF2B5EF4-FFF2-40B4-BE49-F238E27FC236}">
                <a16:creationId xmlns:a16="http://schemas.microsoft.com/office/drawing/2014/main" id="{95E079E3-4FE9-41ED-954E-70E3E2D741DD}"/>
              </a:ext>
            </a:extLst>
          </p:cNvPr>
          <p:cNvPicPr>
            <a:picLocks noChangeAspect="1"/>
          </p:cNvPicPr>
          <p:nvPr/>
        </p:nvPicPr>
        <p:blipFill>
          <a:blip r:embed="rId3"/>
          <a:stretch>
            <a:fillRect/>
          </a:stretch>
        </p:blipFill>
        <p:spPr>
          <a:xfrm>
            <a:off x="5945801" y="2829184"/>
            <a:ext cx="3228783" cy="3441293"/>
          </a:xfrm>
          <a:prstGeom prst="rect">
            <a:avLst/>
          </a:prstGeom>
        </p:spPr>
      </p:pic>
      <p:pic>
        <p:nvPicPr>
          <p:cNvPr id="9" name="Picture 8">
            <a:extLst>
              <a:ext uri="{FF2B5EF4-FFF2-40B4-BE49-F238E27FC236}">
                <a16:creationId xmlns:a16="http://schemas.microsoft.com/office/drawing/2014/main" id="{64F01256-3CD6-4025-A93A-B83602AC8BF5}"/>
              </a:ext>
            </a:extLst>
          </p:cNvPr>
          <p:cNvPicPr>
            <a:picLocks noChangeAspect="1"/>
          </p:cNvPicPr>
          <p:nvPr/>
        </p:nvPicPr>
        <p:blipFill>
          <a:blip r:embed="rId4"/>
          <a:stretch>
            <a:fillRect/>
          </a:stretch>
        </p:blipFill>
        <p:spPr>
          <a:xfrm>
            <a:off x="3146891" y="2737225"/>
            <a:ext cx="2591162" cy="3677163"/>
          </a:xfrm>
          <a:prstGeom prst="rect">
            <a:avLst/>
          </a:prstGeom>
        </p:spPr>
      </p:pic>
      <p:sp>
        <p:nvSpPr>
          <p:cNvPr id="10" name="Arrow: Right 9">
            <a:extLst>
              <a:ext uri="{FF2B5EF4-FFF2-40B4-BE49-F238E27FC236}">
                <a16:creationId xmlns:a16="http://schemas.microsoft.com/office/drawing/2014/main" id="{D85E0CE0-0439-4FE1-811B-322A6D8D52CE}"/>
              </a:ext>
            </a:extLst>
          </p:cNvPr>
          <p:cNvSpPr/>
          <p:nvPr/>
        </p:nvSpPr>
        <p:spPr>
          <a:xfrm>
            <a:off x="347350" y="4365667"/>
            <a:ext cx="367553" cy="21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0F81D42E-54DF-42D8-872B-3512B3A6269A}"/>
              </a:ext>
            </a:extLst>
          </p:cNvPr>
          <p:cNvSpPr/>
          <p:nvPr/>
        </p:nvSpPr>
        <p:spPr>
          <a:xfrm>
            <a:off x="448235" y="3062995"/>
            <a:ext cx="367553" cy="21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Arrow: Right 11">
            <a:extLst>
              <a:ext uri="{FF2B5EF4-FFF2-40B4-BE49-F238E27FC236}">
                <a16:creationId xmlns:a16="http://schemas.microsoft.com/office/drawing/2014/main" id="{EE53400B-24B5-43B4-B504-A3B4C6C006DC}"/>
              </a:ext>
            </a:extLst>
          </p:cNvPr>
          <p:cNvSpPr/>
          <p:nvPr/>
        </p:nvSpPr>
        <p:spPr>
          <a:xfrm>
            <a:off x="3143852" y="5436768"/>
            <a:ext cx="367553" cy="21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Arrow: Right 12">
            <a:extLst>
              <a:ext uri="{FF2B5EF4-FFF2-40B4-BE49-F238E27FC236}">
                <a16:creationId xmlns:a16="http://schemas.microsoft.com/office/drawing/2014/main" id="{788CAD36-848A-4FC0-B482-B2294530B784}"/>
              </a:ext>
            </a:extLst>
          </p:cNvPr>
          <p:cNvSpPr/>
          <p:nvPr/>
        </p:nvSpPr>
        <p:spPr>
          <a:xfrm>
            <a:off x="3269358" y="4034687"/>
            <a:ext cx="367553" cy="21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FEAF0EAC-92E9-4D1B-8BF0-761CD69F4A13}"/>
              </a:ext>
            </a:extLst>
          </p:cNvPr>
          <p:cNvSpPr/>
          <p:nvPr/>
        </p:nvSpPr>
        <p:spPr>
          <a:xfrm>
            <a:off x="7344647" y="2277353"/>
            <a:ext cx="331694" cy="349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Slide Number Placeholder 2">
            <a:extLst>
              <a:ext uri="{FF2B5EF4-FFF2-40B4-BE49-F238E27FC236}">
                <a16:creationId xmlns:a16="http://schemas.microsoft.com/office/drawing/2014/main" id="{A9F2DCC8-B3A9-42D4-AB7E-F4FF74323E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48</a:t>
            </a:fld>
            <a:endParaRPr lang="en-US" dirty="0"/>
          </a:p>
        </p:txBody>
      </p:sp>
      <p:pic>
        <p:nvPicPr>
          <p:cNvPr id="7" name="Picture 6">
            <a:extLst>
              <a:ext uri="{FF2B5EF4-FFF2-40B4-BE49-F238E27FC236}">
                <a16:creationId xmlns:a16="http://schemas.microsoft.com/office/drawing/2014/main" id="{8E7A8C0D-EF09-43AD-A475-D1F75782AB65}"/>
              </a:ext>
            </a:extLst>
          </p:cNvPr>
          <p:cNvPicPr>
            <a:picLocks noChangeAspect="1"/>
          </p:cNvPicPr>
          <p:nvPr/>
        </p:nvPicPr>
        <p:blipFill>
          <a:blip r:embed="rId5"/>
          <a:stretch>
            <a:fillRect/>
          </a:stretch>
        </p:blipFill>
        <p:spPr>
          <a:xfrm>
            <a:off x="9341990" y="2886330"/>
            <a:ext cx="2778292" cy="2732532"/>
          </a:xfrm>
          <a:prstGeom prst="rect">
            <a:avLst/>
          </a:prstGeom>
        </p:spPr>
      </p:pic>
      <p:sp>
        <p:nvSpPr>
          <p:cNvPr id="8" name="TextBox 7">
            <a:extLst>
              <a:ext uri="{FF2B5EF4-FFF2-40B4-BE49-F238E27FC236}">
                <a16:creationId xmlns:a16="http://schemas.microsoft.com/office/drawing/2014/main" id="{AFD01517-F52A-41F0-8508-18A9E6E010CB}"/>
              </a:ext>
            </a:extLst>
          </p:cNvPr>
          <p:cNvSpPr txBox="1"/>
          <p:nvPr/>
        </p:nvSpPr>
        <p:spPr>
          <a:xfrm>
            <a:off x="9382332" y="2459852"/>
            <a:ext cx="2809668" cy="369332"/>
          </a:xfrm>
          <a:prstGeom prst="rect">
            <a:avLst/>
          </a:prstGeom>
          <a:solidFill>
            <a:schemeClr val="accent2">
              <a:lumMod val="20000"/>
              <a:lumOff val="80000"/>
            </a:schemeClr>
          </a:solidFill>
        </p:spPr>
        <p:txBody>
          <a:bodyPr wrap="square" rtlCol="0">
            <a:spAutoFit/>
          </a:bodyPr>
          <a:lstStyle/>
          <a:p>
            <a:r>
              <a:rPr lang="en-US" dirty="0"/>
              <a:t>7 View&gt;Show&gt;Hooked Ports</a:t>
            </a:r>
          </a:p>
        </p:txBody>
      </p:sp>
      <p:sp>
        <p:nvSpPr>
          <p:cNvPr id="15" name="Oval 14">
            <a:extLst>
              <a:ext uri="{FF2B5EF4-FFF2-40B4-BE49-F238E27FC236}">
                <a16:creationId xmlns:a16="http://schemas.microsoft.com/office/drawing/2014/main" id="{45CF7F57-4B22-444B-BC53-41A0B88E7012}"/>
              </a:ext>
            </a:extLst>
          </p:cNvPr>
          <p:cNvSpPr/>
          <p:nvPr/>
        </p:nvSpPr>
        <p:spPr>
          <a:xfrm>
            <a:off x="10192871" y="3280904"/>
            <a:ext cx="681317" cy="681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1496157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E34-7265-41AE-88B6-AB4D2171AB53}"/>
              </a:ext>
            </a:extLst>
          </p:cNvPr>
          <p:cNvSpPr>
            <a:spLocks noGrp="1"/>
          </p:cNvSpPr>
          <p:nvPr>
            <p:ph type="title"/>
          </p:nvPr>
        </p:nvSpPr>
        <p:spPr>
          <a:xfrm>
            <a:off x="770965" y="84636"/>
            <a:ext cx="10515600" cy="854075"/>
          </a:xfrm>
        </p:spPr>
        <p:txBody>
          <a:bodyPr/>
          <a:lstStyle/>
          <a:p>
            <a:r>
              <a:rPr lang="en-US" dirty="0"/>
              <a:t>VI. Simulating with Extraction Workflow</a:t>
            </a:r>
          </a:p>
        </p:txBody>
      </p:sp>
      <p:sp>
        <p:nvSpPr>
          <p:cNvPr id="4" name="TextBox 3">
            <a:extLst>
              <a:ext uri="{FF2B5EF4-FFF2-40B4-BE49-F238E27FC236}">
                <a16:creationId xmlns:a16="http://schemas.microsoft.com/office/drawing/2014/main" id="{B62A7F70-39A2-40A5-BE75-9355DE636E58}"/>
              </a:ext>
            </a:extLst>
          </p:cNvPr>
          <p:cNvSpPr txBox="1"/>
          <p:nvPr/>
        </p:nvSpPr>
        <p:spPr>
          <a:xfrm>
            <a:off x="770965" y="797859"/>
            <a:ext cx="7135906" cy="2031325"/>
          </a:xfrm>
          <a:prstGeom prst="rect">
            <a:avLst/>
          </a:prstGeom>
          <a:noFill/>
        </p:spPr>
        <p:txBody>
          <a:bodyPr wrap="square" rtlCol="0">
            <a:spAutoFit/>
          </a:bodyPr>
          <a:lstStyle/>
          <a:p>
            <a:pPr marL="342900" indent="-342900">
              <a:buAutoNum type="arabicPeriod"/>
            </a:pPr>
            <a:r>
              <a:rPr lang="en-US" dirty="0"/>
              <a:t>Go to Component Manager and </a:t>
            </a:r>
            <a:r>
              <a:rPr lang="en-US" dirty="0" err="1"/>
              <a:t>deactive</a:t>
            </a:r>
            <a:r>
              <a:rPr lang="en-US" dirty="0"/>
              <a:t> </a:t>
            </a:r>
            <a:r>
              <a:rPr lang="en-US" dirty="0" err="1"/>
              <a:t>decaps</a:t>
            </a:r>
            <a:r>
              <a:rPr lang="en-US" dirty="0"/>
              <a:t> in your model before extraction simulation (click A box twice to see a red X to indicate component is deactivated)</a:t>
            </a:r>
          </a:p>
          <a:p>
            <a:pPr marL="342900" indent="-342900">
              <a:buAutoNum type="arabicPeriod"/>
            </a:pPr>
            <a:r>
              <a:rPr lang="en-US" dirty="0"/>
              <a:t>Start Simulation</a:t>
            </a:r>
          </a:p>
          <a:p>
            <a:pPr marL="342900" indent="-342900">
              <a:buAutoNum type="arabicPeriod"/>
            </a:pPr>
            <a:r>
              <a:rPr lang="en-US" dirty="0"/>
              <a:t>Select Z parameters from the Extraction menu options</a:t>
            </a:r>
          </a:p>
          <a:p>
            <a:pPr marL="342900" indent="-342900">
              <a:buAutoNum type="arabicPeriod"/>
            </a:pPr>
            <a:endParaRPr lang="en-US" dirty="0"/>
          </a:p>
          <a:p>
            <a:pPr marL="342900" indent="-342900">
              <a:buAutoNum type="arabicPeriod"/>
            </a:pPr>
            <a:endParaRPr lang="en-US" dirty="0"/>
          </a:p>
        </p:txBody>
      </p:sp>
      <p:pic>
        <p:nvPicPr>
          <p:cNvPr id="7" name="Picture 6">
            <a:extLst>
              <a:ext uri="{FF2B5EF4-FFF2-40B4-BE49-F238E27FC236}">
                <a16:creationId xmlns:a16="http://schemas.microsoft.com/office/drawing/2014/main" id="{423DE526-8A01-4E3E-9290-0F13857E384E}"/>
              </a:ext>
            </a:extLst>
          </p:cNvPr>
          <p:cNvPicPr>
            <a:picLocks noChangeAspect="1"/>
          </p:cNvPicPr>
          <p:nvPr/>
        </p:nvPicPr>
        <p:blipFill>
          <a:blip r:embed="rId3"/>
          <a:stretch>
            <a:fillRect/>
          </a:stretch>
        </p:blipFill>
        <p:spPr>
          <a:xfrm>
            <a:off x="331694" y="2426060"/>
            <a:ext cx="2188531" cy="3797745"/>
          </a:xfrm>
          <a:prstGeom prst="rect">
            <a:avLst/>
          </a:prstGeom>
        </p:spPr>
      </p:pic>
      <p:sp>
        <p:nvSpPr>
          <p:cNvPr id="3" name="Slide Number Placeholder 2">
            <a:extLst>
              <a:ext uri="{FF2B5EF4-FFF2-40B4-BE49-F238E27FC236}">
                <a16:creationId xmlns:a16="http://schemas.microsoft.com/office/drawing/2014/main" id="{3502CDB1-C78D-4CF6-93A5-BE4086F10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49</a:t>
            </a:fld>
            <a:endParaRPr lang="en-US" dirty="0"/>
          </a:p>
        </p:txBody>
      </p:sp>
      <p:pic>
        <p:nvPicPr>
          <p:cNvPr id="8" name="Picture 7">
            <a:extLst>
              <a:ext uri="{FF2B5EF4-FFF2-40B4-BE49-F238E27FC236}">
                <a16:creationId xmlns:a16="http://schemas.microsoft.com/office/drawing/2014/main" id="{1FD02645-ECE1-49D6-B84A-EF9E9F85C266}"/>
              </a:ext>
            </a:extLst>
          </p:cNvPr>
          <p:cNvPicPr>
            <a:picLocks noChangeAspect="1"/>
          </p:cNvPicPr>
          <p:nvPr/>
        </p:nvPicPr>
        <p:blipFill>
          <a:blip r:embed="rId4"/>
          <a:stretch>
            <a:fillRect/>
          </a:stretch>
        </p:blipFill>
        <p:spPr>
          <a:xfrm>
            <a:off x="5532064" y="2387825"/>
            <a:ext cx="6328242" cy="3835980"/>
          </a:xfrm>
          <a:prstGeom prst="rect">
            <a:avLst/>
          </a:prstGeom>
        </p:spPr>
      </p:pic>
      <p:pic>
        <p:nvPicPr>
          <p:cNvPr id="9" name="Picture 8">
            <a:extLst>
              <a:ext uri="{FF2B5EF4-FFF2-40B4-BE49-F238E27FC236}">
                <a16:creationId xmlns:a16="http://schemas.microsoft.com/office/drawing/2014/main" id="{0963522C-1975-4442-AA93-DBE7BB2B95F6}"/>
              </a:ext>
            </a:extLst>
          </p:cNvPr>
          <p:cNvPicPr>
            <a:picLocks noChangeAspect="1"/>
          </p:cNvPicPr>
          <p:nvPr/>
        </p:nvPicPr>
        <p:blipFill>
          <a:blip r:embed="rId5"/>
          <a:stretch>
            <a:fillRect/>
          </a:stretch>
        </p:blipFill>
        <p:spPr>
          <a:xfrm>
            <a:off x="2996968" y="2363018"/>
            <a:ext cx="2058352" cy="4144334"/>
          </a:xfrm>
          <a:prstGeom prst="rect">
            <a:avLst/>
          </a:prstGeom>
        </p:spPr>
      </p:pic>
      <p:sp>
        <p:nvSpPr>
          <p:cNvPr id="10" name="Oval 9">
            <a:extLst>
              <a:ext uri="{FF2B5EF4-FFF2-40B4-BE49-F238E27FC236}">
                <a16:creationId xmlns:a16="http://schemas.microsoft.com/office/drawing/2014/main" id="{1893BAD2-BC5C-4836-8136-F40577B1A71C}"/>
              </a:ext>
            </a:extLst>
          </p:cNvPr>
          <p:cNvSpPr/>
          <p:nvPr/>
        </p:nvSpPr>
        <p:spPr>
          <a:xfrm>
            <a:off x="564776" y="3801035"/>
            <a:ext cx="322730" cy="349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Arrow: Right 10">
            <a:extLst>
              <a:ext uri="{FF2B5EF4-FFF2-40B4-BE49-F238E27FC236}">
                <a16:creationId xmlns:a16="http://schemas.microsoft.com/office/drawing/2014/main" id="{99DE194A-AA7B-4661-85AF-18A109F31412}"/>
              </a:ext>
            </a:extLst>
          </p:cNvPr>
          <p:cNvSpPr/>
          <p:nvPr/>
        </p:nvSpPr>
        <p:spPr>
          <a:xfrm>
            <a:off x="2753307" y="5271247"/>
            <a:ext cx="34848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Arrow: Down 11">
            <a:extLst>
              <a:ext uri="{FF2B5EF4-FFF2-40B4-BE49-F238E27FC236}">
                <a16:creationId xmlns:a16="http://schemas.microsoft.com/office/drawing/2014/main" id="{72BFB89B-6FC5-489E-A0FA-6F76100B28FC}"/>
              </a:ext>
            </a:extLst>
          </p:cNvPr>
          <p:cNvSpPr/>
          <p:nvPr/>
        </p:nvSpPr>
        <p:spPr>
          <a:xfrm>
            <a:off x="6777318" y="1831950"/>
            <a:ext cx="439271" cy="543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5CF1CE6-2FE9-4314-804E-DED5B249CAB4}"/>
              </a:ext>
            </a:extLst>
          </p:cNvPr>
          <p:cNvSpPr/>
          <p:nvPr/>
        </p:nvSpPr>
        <p:spPr>
          <a:xfrm>
            <a:off x="6777318" y="2363018"/>
            <a:ext cx="358588" cy="3891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02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7FEA-6CE3-42E6-951D-653CAF7B387F}"/>
              </a:ext>
            </a:extLst>
          </p:cNvPr>
          <p:cNvSpPr>
            <a:spLocks noGrp="1"/>
          </p:cNvSpPr>
          <p:nvPr>
            <p:ph type="title"/>
          </p:nvPr>
        </p:nvSpPr>
        <p:spPr/>
        <p:txBody>
          <a:bodyPr/>
          <a:lstStyle/>
          <a:p>
            <a:r>
              <a:rPr lang="en-US" dirty="0"/>
              <a:t>III. </a:t>
            </a:r>
            <a:r>
              <a:rPr lang="en-US" dirty="0" err="1"/>
              <a:t>PowerSI</a:t>
            </a:r>
            <a:r>
              <a:rPr lang="en-US" dirty="0"/>
              <a:t> Modes-Extraction</a:t>
            </a:r>
          </a:p>
        </p:txBody>
      </p:sp>
      <p:sp>
        <p:nvSpPr>
          <p:cNvPr id="3" name="Content Placeholder 2">
            <a:extLst>
              <a:ext uri="{FF2B5EF4-FFF2-40B4-BE49-F238E27FC236}">
                <a16:creationId xmlns:a16="http://schemas.microsoft.com/office/drawing/2014/main" id="{081633ED-BC20-4F17-8191-7DC2883EDEBE}"/>
              </a:ext>
            </a:extLst>
          </p:cNvPr>
          <p:cNvSpPr>
            <a:spLocks noGrp="1"/>
          </p:cNvSpPr>
          <p:nvPr>
            <p:ph idx="1"/>
          </p:nvPr>
        </p:nvSpPr>
        <p:spPr>
          <a:xfrm>
            <a:off x="605116" y="1565474"/>
            <a:ext cx="9256059" cy="4351338"/>
          </a:xfrm>
        </p:spPr>
        <p:txBody>
          <a:bodyPr>
            <a:normAutofit/>
          </a:bodyPr>
          <a:lstStyle/>
          <a:p>
            <a:pPr marL="0" indent="0">
              <a:buNone/>
            </a:pPr>
            <a:r>
              <a:rPr lang="en-US" sz="1800" b="1" dirty="0"/>
              <a:t>Extraction Mode</a:t>
            </a:r>
          </a:p>
          <a:p>
            <a:r>
              <a:rPr lang="en-US" sz="1800" dirty="0"/>
              <a:t>Extraction Mode allows the easy and convenient extraction of S, Z, and Y parameters of multiple port networks that model package and board structures, such as the power delivery system.</a:t>
            </a:r>
          </a:p>
          <a:p>
            <a:endParaRPr lang="en-US" sz="1800" dirty="0"/>
          </a:p>
          <a:p>
            <a:r>
              <a:rPr lang="en-US" sz="1800" dirty="0"/>
              <a:t>It can extract N-ports (of S, Z, and Y parameters) into the industry standard, Touchstone format, that can be used for subsequent analysis of larger scale systems.</a:t>
            </a:r>
          </a:p>
          <a:p>
            <a:endParaRPr lang="en-US" sz="1800" dirty="0"/>
          </a:p>
          <a:p>
            <a:r>
              <a:rPr lang="en-US" sz="1800" dirty="0"/>
              <a:t>Combined with </a:t>
            </a:r>
            <a:r>
              <a:rPr lang="en-US" sz="1800" dirty="0" err="1"/>
              <a:t>Sigrity</a:t>
            </a:r>
            <a:r>
              <a:rPr lang="en-US" sz="1800" dirty="0"/>
              <a:t> Broadband SPICE, Extraction Mode provides highly accurate SPICE models over broadband frequencies, which can be used for transient analysis of modeled structures along with any active or passive circuits with commercial SPICE engines.</a:t>
            </a:r>
          </a:p>
        </p:txBody>
      </p:sp>
      <p:sp>
        <p:nvSpPr>
          <p:cNvPr id="4" name="Slide Number Placeholder 3">
            <a:extLst>
              <a:ext uri="{FF2B5EF4-FFF2-40B4-BE49-F238E27FC236}">
                <a16:creationId xmlns:a16="http://schemas.microsoft.com/office/drawing/2014/main" id="{8E641B89-7538-4455-8B47-DB338E5924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333333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E34-7265-41AE-88B6-AB4D2171AB53}"/>
              </a:ext>
            </a:extLst>
          </p:cNvPr>
          <p:cNvSpPr>
            <a:spLocks noGrp="1"/>
          </p:cNvSpPr>
          <p:nvPr>
            <p:ph type="title"/>
          </p:nvPr>
        </p:nvSpPr>
        <p:spPr>
          <a:xfrm>
            <a:off x="770965" y="84636"/>
            <a:ext cx="10515600" cy="854075"/>
          </a:xfrm>
        </p:spPr>
        <p:txBody>
          <a:bodyPr/>
          <a:lstStyle/>
          <a:p>
            <a:r>
              <a:rPr lang="en-US" dirty="0"/>
              <a:t>VI. Simulating with Extraction Workflow</a:t>
            </a:r>
          </a:p>
        </p:txBody>
      </p:sp>
      <p:sp>
        <p:nvSpPr>
          <p:cNvPr id="4" name="TextBox 3">
            <a:extLst>
              <a:ext uri="{FF2B5EF4-FFF2-40B4-BE49-F238E27FC236}">
                <a16:creationId xmlns:a16="http://schemas.microsoft.com/office/drawing/2014/main" id="{B62A7F70-39A2-40A5-BE75-9355DE636E58}"/>
              </a:ext>
            </a:extLst>
          </p:cNvPr>
          <p:cNvSpPr txBox="1"/>
          <p:nvPr/>
        </p:nvSpPr>
        <p:spPr>
          <a:xfrm>
            <a:off x="770965" y="797859"/>
            <a:ext cx="7135906" cy="2308324"/>
          </a:xfrm>
          <a:prstGeom prst="rect">
            <a:avLst/>
          </a:prstGeom>
          <a:noFill/>
        </p:spPr>
        <p:txBody>
          <a:bodyPr wrap="square" rtlCol="0">
            <a:spAutoFit/>
          </a:bodyPr>
          <a:lstStyle/>
          <a:p>
            <a:pPr marL="342900" indent="-342900">
              <a:buAutoNum type="arabicPeriod"/>
            </a:pPr>
            <a:r>
              <a:rPr lang="en-US" dirty="0"/>
              <a:t>Go to Component Manager and reactivate </a:t>
            </a:r>
            <a:r>
              <a:rPr lang="en-US" dirty="0" err="1"/>
              <a:t>decaps</a:t>
            </a:r>
            <a:r>
              <a:rPr lang="en-US" dirty="0"/>
              <a:t> in your model before extraction simulation (click A box once)</a:t>
            </a:r>
          </a:p>
          <a:p>
            <a:pPr marL="342900" indent="-342900">
              <a:buAutoNum type="arabicPeriod"/>
            </a:pPr>
            <a:r>
              <a:rPr lang="en-US" dirty="0"/>
              <a:t>Go to Tool bar and click Start Simulation blue arrow</a:t>
            </a:r>
          </a:p>
          <a:p>
            <a:pPr marL="342900" indent="-342900">
              <a:buAutoNum type="arabicPeriod"/>
            </a:pPr>
            <a:r>
              <a:rPr lang="en-US" dirty="0"/>
              <a:t>Select Z parameters from the Extraction menu options</a:t>
            </a:r>
          </a:p>
          <a:p>
            <a:pPr marL="342900" indent="-342900">
              <a:buAutoNum type="arabicPeriod"/>
            </a:pPr>
            <a:r>
              <a:rPr lang="en-US" dirty="0"/>
              <a:t>Right click in Network Parameters panel and load simulation without </a:t>
            </a:r>
            <a:r>
              <a:rPr lang="en-US" dirty="0" err="1"/>
              <a:t>decaps</a:t>
            </a:r>
            <a:r>
              <a:rPr lang="en-US" dirty="0"/>
              <a:t> for comparison</a:t>
            </a:r>
          </a:p>
          <a:p>
            <a:pPr marL="342900" indent="-342900">
              <a:buAutoNum type="arabicPeriod"/>
            </a:pPr>
            <a:endParaRPr lang="en-US" dirty="0"/>
          </a:p>
          <a:p>
            <a:pPr marL="342900" indent="-342900">
              <a:buAutoNum type="arabicPeriod"/>
            </a:pPr>
            <a:endParaRPr lang="en-US" dirty="0"/>
          </a:p>
        </p:txBody>
      </p:sp>
      <p:pic>
        <p:nvPicPr>
          <p:cNvPr id="6" name="Picture 5">
            <a:extLst>
              <a:ext uri="{FF2B5EF4-FFF2-40B4-BE49-F238E27FC236}">
                <a16:creationId xmlns:a16="http://schemas.microsoft.com/office/drawing/2014/main" id="{A1E1DDD6-A695-40BD-B7D9-5CE71AA2A405}"/>
              </a:ext>
            </a:extLst>
          </p:cNvPr>
          <p:cNvPicPr>
            <a:picLocks noChangeAspect="1"/>
          </p:cNvPicPr>
          <p:nvPr/>
        </p:nvPicPr>
        <p:blipFill>
          <a:blip r:embed="rId3"/>
          <a:stretch>
            <a:fillRect/>
          </a:stretch>
        </p:blipFill>
        <p:spPr>
          <a:xfrm>
            <a:off x="83770" y="2598176"/>
            <a:ext cx="2340693" cy="2956238"/>
          </a:xfrm>
          <a:prstGeom prst="rect">
            <a:avLst/>
          </a:prstGeom>
        </p:spPr>
      </p:pic>
      <p:pic>
        <p:nvPicPr>
          <p:cNvPr id="9" name="Picture 8">
            <a:extLst>
              <a:ext uri="{FF2B5EF4-FFF2-40B4-BE49-F238E27FC236}">
                <a16:creationId xmlns:a16="http://schemas.microsoft.com/office/drawing/2014/main" id="{EBB5B0ED-D7C9-4382-802F-F49029AB9DCF}"/>
              </a:ext>
            </a:extLst>
          </p:cNvPr>
          <p:cNvPicPr>
            <a:picLocks noChangeAspect="1"/>
          </p:cNvPicPr>
          <p:nvPr/>
        </p:nvPicPr>
        <p:blipFill>
          <a:blip r:embed="rId4"/>
          <a:stretch>
            <a:fillRect/>
          </a:stretch>
        </p:blipFill>
        <p:spPr>
          <a:xfrm>
            <a:off x="5156581" y="3834206"/>
            <a:ext cx="2086042" cy="2308325"/>
          </a:xfrm>
          <a:prstGeom prst="rect">
            <a:avLst/>
          </a:prstGeom>
        </p:spPr>
      </p:pic>
      <p:pic>
        <p:nvPicPr>
          <p:cNvPr id="10" name="Picture 9">
            <a:extLst>
              <a:ext uri="{FF2B5EF4-FFF2-40B4-BE49-F238E27FC236}">
                <a16:creationId xmlns:a16="http://schemas.microsoft.com/office/drawing/2014/main" id="{C0C03019-3703-408F-8739-4676EC3306C6}"/>
              </a:ext>
            </a:extLst>
          </p:cNvPr>
          <p:cNvPicPr>
            <a:picLocks noChangeAspect="1"/>
          </p:cNvPicPr>
          <p:nvPr/>
        </p:nvPicPr>
        <p:blipFill rotWithShape="1">
          <a:blip r:embed="rId5"/>
          <a:srcRect r="39165"/>
          <a:stretch/>
        </p:blipFill>
        <p:spPr>
          <a:xfrm>
            <a:off x="2460134" y="4258642"/>
            <a:ext cx="2551365" cy="493722"/>
          </a:xfrm>
          <a:prstGeom prst="rect">
            <a:avLst/>
          </a:prstGeom>
        </p:spPr>
      </p:pic>
      <p:sp>
        <p:nvSpPr>
          <p:cNvPr id="11" name="Oval 10">
            <a:extLst>
              <a:ext uri="{FF2B5EF4-FFF2-40B4-BE49-F238E27FC236}">
                <a16:creationId xmlns:a16="http://schemas.microsoft.com/office/drawing/2014/main" id="{642AB300-821C-4436-8D03-73F9BF4CE94B}"/>
              </a:ext>
            </a:extLst>
          </p:cNvPr>
          <p:cNvSpPr/>
          <p:nvPr/>
        </p:nvSpPr>
        <p:spPr>
          <a:xfrm>
            <a:off x="1586748" y="2572871"/>
            <a:ext cx="414945" cy="376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2" name="Picture 11">
            <a:extLst>
              <a:ext uri="{FF2B5EF4-FFF2-40B4-BE49-F238E27FC236}">
                <a16:creationId xmlns:a16="http://schemas.microsoft.com/office/drawing/2014/main" id="{F4093301-EEDF-4634-99AC-5F1E4DA4C008}"/>
              </a:ext>
            </a:extLst>
          </p:cNvPr>
          <p:cNvPicPr>
            <a:picLocks noChangeAspect="1"/>
          </p:cNvPicPr>
          <p:nvPr/>
        </p:nvPicPr>
        <p:blipFill>
          <a:blip r:embed="rId6"/>
          <a:stretch>
            <a:fillRect/>
          </a:stretch>
        </p:blipFill>
        <p:spPr>
          <a:xfrm>
            <a:off x="2444074" y="2619086"/>
            <a:ext cx="3086531" cy="790685"/>
          </a:xfrm>
          <a:prstGeom prst="rect">
            <a:avLst/>
          </a:prstGeom>
        </p:spPr>
      </p:pic>
      <p:sp>
        <p:nvSpPr>
          <p:cNvPr id="14" name="Oval 13">
            <a:extLst>
              <a:ext uri="{FF2B5EF4-FFF2-40B4-BE49-F238E27FC236}">
                <a16:creationId xmlns:a16="http://schemas.microsoft.com/office/drawing/2014/main" id="{6271754C-7ABB-40AA-B52F-9CCCCFC2B428}"/>
              </a:ext>
            </a:extLst>
          </p:cNvPr>
          <p:cNvSpPr/>
          <p:nvPr/>
        </p:nvSpPr>
        <p:spPr>
          <a:xfrm>
            <a:off x="4091633" y="2356836"/>
            <a:ext cx="552299" cy="533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4068F612-DD67-4E7C-BC9C-5C5F8F0F5501}"/>
              </a:ext>
            </a:extLst>
          </p:cNvPr>
          <p:cNvSpPr/>
          <p:nvPr/>
        </p:nvSpPr>
        <p:spPr>
          <a:xfrm>
            <a:off x="4431752" y="2818858"/>
            <a:ext cx="564777" cy="7906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DA202D-250C-4E10-BC6A-4186EDD96939}"/>
              </a:ext>
            </a:extLst>
          </p:cNvPr>
          <p:cNvSpPr/>
          <p:nvPr/>
        </p:nvSpPr>
        <p:spPr>
          <a:xfrm>
            <a:off x="4397915" y="4425821"/>
            <a:ext cx="690633" cy="385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88D11EB-C4D0-404E-9C98-3DC7FA93D765}"/>
              </a:ext>
            </a:extLst>
          </p:cNvPr>
          <p:cNvSpPr/>
          <p:nvPr/>
        </p:nvSpPr>
        <p:spPr>
          <a:xfrm>
            <a:off x="3509494" y="3561776"/>
            <a:ext cx="477845" cy="54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175134F7-E3C4-4AD9-90C6-D8D31FE4CD78}"/>
              </a:ext>
            </a:extLst>
          </p:cNvPr>
          <p:cNvSpPr/>
          <p:nvPr/>
        </p:nvSpPr>
        <p:spPr>
          <a:xfrm>
            <a:off x="6028765" y="3689390"/>
            <a:ext cx="512567" cy="45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9" name="Picture 18">
            <a:extLst>
              <a:ext uri="{FF2B5EF4-FFF2-40B4-BE49-F238E27FC236}">
                <a16:creationId xmlns:a16="http://schemas.microsoft.com/office/drawing/2014/main" id="{AF652F5C-0166-43FB-93EA-0F7FA1E80394}"/>
              </a:ext>
            </a:extLst>
          </p:cNvPr>
          <p:cNvPicPr>
            <a:picLocks noChangeAspect="1"/>
          </p:cNvPicPr>
          <p:nvPr/>
        </p:nvPicPr>
        <p:blipFill>
          <a:blip r:embed="rId7"/>
          <a:stretch>
            <a:fillRect/>
          </a:stretch>
        </p:blipFill>
        <p:spPr>
          <a:xfrm>
            <a:off x="7324951" y="2852283"/>
            <a:ext cx="4804294" cy="2452192"/>
          </a:xfrm>
          <a:prstGeom prst="rect">
            <a:avLst/>
          </a:prstGeom>
        </p:spPr>
      </p:pic>
      <p:sp>
        <p:nvSpPr>
          <p:cNvPr id="20" name="TextBox 19">
            <a:extLst>
              <a:ext uri="{FF2B5EF4-FFF2-40B4-BE49-F238E27FC236}">
                <a16:creationId xmlns:a16="http://schemas.microsoft.com/office/drawing/2014/main" id="{801E1209-5D93-4CD8-8D93-5C007618E011}"/>
              </a:ext>
            </a:extLst>
          </p:cNvPr>
          <p:cNvSpPr txBox="1"/>
          <p:nvPr/>
        </p:nvSpPr>
        <p:spPr>
          <a:xfrm>
            <a:off x="9251574" y="4356847"/>
            <a:ext cx="1138518" cy="369332"/>
          </a:xfrm>
          <a:prstGeom prst="rect">
            <a:avLst/>
          </a:prstGeom>
          <a:noFill/>
        </p:spPr>
        <p:txBody>
          <a:bodyPr wrap="square" rtlCol="0">
            <a:spAutoFit/>
          </a:bodyPr>
          <a:lstStyle/>
          <a:p>
            <a:r>
              <a:rPr lang="en-US" dirty="0" err="1">
                <a:solidFill>
                  <a:srgbClr val="5326C4"/>
                </a:solidFill>
              </a:rPr>
              <a:t>Decaps</a:t>
            </a:r>
            <a:endParaRPr lang="en-US" dirty="0">
              <a:solidFill>
                <a:srgbClr val="5326C4"/>
              </a:solidFill>
            </a:endParaRPr>
          </a:p>
        </p:txBody>
      </p:sp>
      <p:sp>
        <p:nvSpPr>
          <p:cNvPr id="21" name="TextBox 20">
            <a:extLst>
              <a:ext uri="{FF2B5EF4-FFF2-40B4-BE49-F238E27FC236}">
                <a16:creationId xmlns:a16="http://schemas.microsoft.com/office/drawing/2014/main" id="{497D27FA-81B0-4F5F-8A19-5F9A57AB5FE1}"/>
              </a:ext>
            </a:extLst>
          </p:cNvPr>
          <p:cNvSpPr txBox="1"/>
          <p:nvPr/>
        </p:nvSpPr>
        <p:spPr>
          <a:xfrm>
            <a:off x="10431093" y="3377110"/>
            <a:ext cx="1497105" cy="369332"/>
          </a:xfrm>
          <a:prstGeom prst="rect">
            <a:avLst/>
          </a:prstGeom>
          <a:noFill/>
        </p:spPr>
        <p:txBody>
          <a:bodyPr wrap="square" rtlCol="0">
            <a:spAutoFit/>
          </a:bodyPr>
          <a:lstStyle/>
          <a:p>
            <a:r>
              <a:rPr lang="en-US" dirty="0">
                <a:solidFill>
                  <a:schemeClr val="accent1">
                    <a:lumMod val="40000"/>
                    <a:lumOff val="60000"/>
                  </a:schemeClr>
                </a:solidFill>
              </a:rPr>
              <a:t>No </a:t>
            </a:r>
            <a:r>
              <a:rPr lang="en-US" dirty="0" err="1">
                <a:solidFill>
                  <a:schemeClr val="accent1">
                    <a:lumMod val="40000"/>
                    <a:lumOff val="60000"/>
                  </a:schemeClr>
                </a:solidFill>
              </a:rPr>
              <a:t>decaps</a:t>
            </a:r>
            <a:endParaRPr lang="en-US" dirty="0">
              <a:solidFill>
                <a:schemeClr val="accent1">
                  <a:lumMod val="40000"/>
                  <a:lumOff val="60000"/>
                </a:schemeClr>
              </a:solidFill>
            </a:endParaRPr>
          </a:p>
        </p:txBody>
      </p:sp>
      <p:cxnSp>
        <p:nvCxnSpPr>
          <p:cNvPr id="23" name="Straight Arrow Connector 22">
            <a:extLst>
              <a:ext uri="{FF2B5EF4-FFF2-40B4-BE49-F238E27FC236}">
                <a16:creationId xmlns:a16="http://schemas.microsoft.com/office/drawing/2014/main" id="{60F2C123-A5A5-4DE6-AA53-41D446977A3F}"/>
              </a:ext>
            </a:extLst>
          </p:cNvPr>
          <p:cNvCxnSpPr/>
          <p:nvPr/>
        </p:nvCxnSpPr>
        <p:spPr>
          <a:xfrm flipV="1">
            <a:off x="9669111" y="4076295"/>
            <a:ext cx="57987" cy="262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4FD6A97-6A01-4AB4-B347-A786EA1C5189}"/>
              </a:ext>
            </a:extLst>
          </p:cNvPr>
          <p:cNvCxnSpPr/>
          <p:nvPr/>
        </p:nvCxnSpPr>
        <p:spPr>
          <a:xfrm flipH="1">
            <a:off x="9986680" y="3555327"/>
            <a:ext cx="593555" cy="191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AC36F05-69F8-44A6-A7DA-8578C74A8A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50</a:t>
            </a:fld>
            <a:endParaRPr lang="en-US" dirty="0"/>
          </a:p>
        </p:txBody>
      </p:sp>
    </p:spTree>
    <p:extLst>
      <p:ext uri="{BB962C8B-B14F-4D97-AF65-F5344CB8AC3E}">
        <p14:creationId xmlns:p14="http://schemas.microsoft.com/office/powerpoint/2010/main" val="3503602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2D09D3-33A9-4FF0-B120-D2A45AFB6056}"/>
              </a:ext>
            </a:extLst>
          </p:cNvPr>
          <p:cNvSpPr>
            <a:spLocks noGrp="1"/>
          </p:cNvSpPr>
          <p:nvPr>
            <p:ph type="title"/>
          </p:nvPr>
        </p:nvSpPr>
        <p:spPr/>
        <p:txBody>
          <a:bodyPr>
            <a:normAutofit/>
          </a:bodyPr>
          <a:lstStyle/>
          <a:p>
            <a:pPr algn="ctr"/>
            <a:r>
              <a:rPr lang="en-US" sz="6600" dirty="0">
                <a:solidFill>
                  <a:schemeClr val="bg1"/>
                </a:solidFill>
              </a:rPr>
              <a:t>The End</a:t>
            </a:r>
          </a:p>
        </p:txBody>
      </p:sp>
      <p:sp>
        <p:nvSpPr>
          <p:cNvPr id="2" name="Slide Number Placeholder 1">
            <a:extLst>
              <a:ext uri="{FF2B5EF4-FFF2-40B4-BE49-F238E27FC236}">
                <a16:creationId xmlns:a16="http://schemas.microsoft.com/office/drawing/2014/main" id="{F03272E4-F3E3-466E-B563-592499AE25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51</a:t>
            </a:fld>
            <a:endParaRPr lang="en-US" dirty="0"/>
          </a:p>
        </p:txBody>
      </p:sp>
    </p:spTree>
    <p:extLst>
      <p:ext uri="{BB962C8B-B14F-4D97-AF65-F5344CB8AC3E}">
        <p14:creationId xmlns:p14="http://schemas.microsoft.com/office/powerpoint/2010/main" val="281800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8FFDCD3-E9E8-4B4F-81E2-392AEDCA85E7}"/>
              </a:ext>
            </a:extLst>
          </p:cNvPr>
          <p:cNvPicPr>
            <a:picLocks noChangeAspect="1"/>
          </p:cNvPicPr>
          <p:nvPr/>
        </p:nvPicPr>
        <p:blipFill>
          <a:blip r:embed="rId2"/>
          <a:stretch>
            <a:fillRect/>
          </a:stretch>
        </p:blipFill>
        <p:spPr>
          <a:xfrm>
            <a:off x="3716801" y="1649213"/>
            <a:ext cx="5057575" cy="4865785"/>
          </a:xfrm>
          <a:prstGeom prst="rect">
            <a:avLst/>
          </a:prstGeom>
        </p:spPr>
      </p:pic>
      <p:sp>
        <p:nvSpPr>
          <p:cNvPr id="2" name="Title 1">
            <a:extLst>
              <a:ext uri="{FF2B5EF4-FFF2-40B4-BE49-F238E27FC236}">
                <a16:creationId xmlns:a16="http://schemas.microsoft.com/office/drawing/2014/main" id="{1AC27FEA-6CE3-42E6-951D-653CAF7B387F}"/>
              </a:ext>
            </a:extLst>
          </p:cNvPr>
          <p:cNvSpPr>
            <a:spLocks noGrp="1"/>
          </p:cNvSpPr>
          <p:nvPr>
            <p:ph type="title"/>
          </p:nvPr>
        </p:nvSpPr>
        <p:spPr>
          <a:xfrm>
            <a:off x="838200" y="141007"/>
            <a:ext cx="10515600" cy="1325563"/>
          </a:xfrm>
        </p:spPr>
        <p:txBody>
          <a:bodyPr/>
          <a:lstStyle/>
          <a:p>
            <a:r>
              <a:rPr lang="en-US" dirty="0"/>
              <a:t>III. </a:t>
            </a:r>
            <a:r>
              <a:rPr lang="en-US" dirty="0" err="1"/>
              <a:t>PowerSI</a:t>
            </a:r>
            <a:r>
              <a:rPr lang="en-US" dirty="0"/>
              <a:t> Modes-Extraction Mode Flow</a:t>
            </a:r>
          </a:p>
        </p:txBody>
      </p:sp>
      <p:sp>
        <p:nvSpPr>
          <p:cNvPr id="3" name="Content Placeholder 2">
            <a:extLst>
              <a:ext uri="{FF2B5EF4-FFF2-40B4-BE49-F238E27FC236}">
                <a16:creationId xmlns:a16="http://schemas.microsoft.com/office/drawing/2014/main" id="{081633ED-BC20-4F17-8191-7DC2883EDEBE}"/>
              </a:ext>
            </a:extLst>
          </p:cNvPr>
          <p:cNvSpPr>
            <a:spLocks noGrp="1"/>
          </p:cNvSpPr>
          <p:nvPr>
            <p:ph idx="1"/>
          </p:nvPr>
        </p:nvSpPr>
        <p:spPr>
          <a:xfrm>
            <a:off x="605116" y="1565474"/>
            <a:ext cx="9256059" cy="4351338"/>
          </a:xfrm>
        </p:spPr>
        <p:txBody>
          <a:bodyPr>
            <a:normAutofit/>
          </a:bodyPr>
          <a:lstStyle/>
          <a:p>
            <a:pPr marL="0" indent="0">
              <a:buNone/>
            </a:pPr>
            <a:r>
              <a:rPr lang="en-US" sz="1800" b="1" dirty="0" err="1"/>
              <a:t>PowerSI</a:t>
            </a:r>
            <a:r>
              <a:rPr lang="en-US" sz="1800" b="1" dirty="0"/>
              <a:t> Extraction Mode Flow</a:t>
            </a:r>
          </a:p>
        </p:txBody>
      </p:sp>
      <p:sp>
        <p:nvSpPr>
          <p:cNvPr id="6" name="Oval 5">
            <a:extLst>
              <a:ext uri="{FF2B5EF4-FFF2-40B4-BE49-F238E27FC236}">
                <a16:creationId xmlns:a16="http://schemas.microsoft.com/office/drawing/2014/main" id="{D7E970E7-09D2-4FAF-B206-C7E9CCC31FDA}"/>
              </a:ext>
            </a:extLst>
          </p:cNvPr>
          <p:cNvSpPr/>
          <p:nvPr/>
        </p:nvSpPr>
        <p:spPr>
          <a:xfrm>
            <a:off x="3920087" y="1900201"/>
            <a:ext cx="1990164" cy="139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50F511A-5F8C-45D9-9224-C5982E6EBFA6}"/>
              </a:ext>
            </a:extLst>
          </p:cNvPr>
          <p:cNvSpPr/>
          <p:nvPr/>
        </p:nvSpPr>
        <p:spPr>
          <a:xfrm>
            <a:off x="7422776" y="5163671"/>
            <a:ext cx="717177"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AA8A4A-C116-4781-8554-26C22DB04FA1}"/>
              </a:ext>
            </a:extLst>
          </p:cNvPr>
          <p:cNvSpPr txBox="1"/>
          <p:nvPr/>
        </p:nvSpPr>
        <p:spPr>
          <a:xfrm>
            <a:off x="8204936" y="5131405"/>
            <a:ext cx="1685577" cy="369332"/>
          </a:xfrm>
          <a:prstGeom prst="rect">
            <a:avLst/>
          </a:prstGeom>
          <a:solidFill>
            <a:schemeClr val="accent6">
              <a:lumMod val="60000"/>
              <a:lumOff val="40000"/>
            </a:schemeClr>
          </a:solidFill>
          <a:ln>
            <a:solidFill>
              <a:srgbClr val="FF0000"/>
            </a:solidFill>
          </a:ln>
        </p:spPr>
        <p:txBody>
          <a:bodyPr wrap="square" rtlCol="0">
            <a:spAutoFit/>
          </a:bodyPr>
          <a:lstStyle/>
          <a:p>
            <a:r>
              <a:rPr lang="en-US" dirty="0"/>
              <a:t>Layout designer</a:t>
            </a:r>
          </a:p>
        </p:txBody>
      </p:sp>
      <p:cxnSp>
        <p:nvCxnSpPr>
          <p:cNvPr id="10" name="Connector: Elbow 9">
            <a:extLst>
              <a:ext uri="{FF2B5EF4-FFF2-40B4-BE49-F238E27FC236}">
                <a16:creationId xmlns:a16="http://schemas.microsoft.com/office/drawing/2014/main" id="{8937E553-F8AD-4666-8991-46B4E2F9C659}"/>
              </a:ext>
            </a:extLst>
          </p:cNvPr>
          <p:cNvCxnSpPr>
            <a:cxnSpLocks/>
            <a:stCxn id="8" idx="3"/>
          </p:cNvCxnSpPr>
          <p:nvPr/>
        </p:nvCxnSpPr>
        <p:spPr>
          <a:xfrm flipH="1" flipV="1">
            <a:off x="5910251" y="2599594"/>
            <a:ext cx="3980262" cy="2716477"/>
          </a:xfrm>
          <a:prstGeom prst="bentConnector3">
            <a:avLst>
              <a:gd name="adj1" fmla="val -5743"/>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25F205-DB35-45D3-AAEC-0FC10508B838}"/>
              </a:ext>
            </a:extLst>
          </p:cNvPr>
          <p:cNvSpPr txBox="1"/>
          <p:nvPr/>
        </p:nvSpPr>
        <p:spPr>
          <a:xfrm>
            <a:off x="9478136" y="3352050"/>
            <a:ext cx="824753" cy="646331"/>
          </a:xfrm>
          <a:prstGeom prst="rect">
            <a:avLst/>
          </a:prstGeom>
          <a:noFill/>
        </p:spPr>
        <p:txBody>
          <a:bodyPr wrap="square" rtlCol="0">
            <a:spAutoFit/>
          </a:bodyPr>
          <a:lstStyle/>
          <a:p>
            <a:r>
              <a:rPr lang="en-US" dirty="0"/>
              <a:t>New layout</a:t>
            </a:r>
          </a:p>
        </p:txBody>
      </p:sp>
      <p:sp>
        <p:nvSpPr>
          <p:cNvPr id="4" name="Slide Number Placeholder 3">
            <a:extLst>
              <a:ext uri="{FF2B5EF4-FFF2-40B4-BE49-F238E27FC236}">
                <a16:creationId xmlns:a16="http://schemas.microsoft.com/office/drawing/2014/main" id="{82A9B127-2EBF-4E8E-8644-03350069DC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833110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7FEA-6CE3-42E6-951D-653CAF7B387F}"/>
              </a:ext>
            </a:extLst>
          </p:cNvPr>
          <p:cNvSpPr>
            <a:spLocks noGrp="1"/>
          </p:cNvSpPr>
          <p:nvPr>
            <p:ph type="title"/>
          </p:nvPr>
        </p:nvSpPr>
        <p:spPr/>
        <p:txBody>
          <a:bodyPr/>
          <a:lstStyle/>
          <a:p>
            <a:r>
              <a:rPr lang="en-US" dirty="0"/>
              <a:t>III. </a:t>
            </a:r>
            <a:r>
              <a:rPr lang="en-US" dirty="0" err="1"/>
              <a:t>PowerSI</a:t>
            </a:r>
            <a:r>
              <a:rPr lang="en-US" dirty="0"/>
              <a:t> Modes-Spatial</a:t>
            </a:r>
          </a:p>
        </p:txBody>
      </p:sp>
      <p:sp>
        <p:nvSpPr>
          <p:cNvPr id="3" name="Content Placeholder 2">
            <a:extLst>
              <a:ext uri="{FF2B5EF4-FFF2-40B4-BE49-F238E27FC236}">
                <a16:creationId xmlns:a16="http://schemas.microsoft.com/office/drawing/2014/main" id="{081633ED-BC20-4F17-8191-7DC2883EDEBE}"/>
              </a:ext>
            </a:extLst>
          </p:cNvPr>
          <p:cNvSpPr>
            <a:spLocks noGrp="1"/>
          </p:cNvSpPr>
          <p:nvPr>
            <p:ph idx="1"/>
          </p:nvPr>
        </p:nvSpPr>
        <p:spPr>
          <a:xfrm>
            <a:off x="1080245" y="1511686"/>
            <a:ext cx="9256059" cy="4351338"/>
          </a:xfrm>
        </p:spPr>
        <p:txBody>
          <a:bodyPr>
            <a:normAutofit/>
          </a:bodyPr>
          <a:lstStyle/>
          <a:p>
            <a:pPr marL="0" indent="0">
              <a:buNone/>
            </a:pPr>
            <a:r>
              <a:rPr lang="en-US" sz="1800" b="1" dirty="0"/>
              <a:t>Spatial Mode</a:t>
            </a:r>
          </a:p>
          <a:p>
            <a:r>
              <a:rPr lang="en-US" sz="1800" dirty="0"/>
              <a:t>Spatial Mode handles circuits containing multiple sources, and performs AC analysis on these circuits. It can obtain spatial variations of voltages across planes as well as voltages and currents in the circuit and physical structure components. Spatial Mode can also:</a:t>
            </a:r>
          </a:p>
          <a:p>
            <a:endParaRPr lang="en-US" sz="1800" dirty="0"/>
          </a:p>
          <a:p>
            <a:r>
              <a:rPr lang="en-US" sz="1800" dirty="0"/>
              <a:t>Allow for multiple sources to be placed at various physical locations.</a:t>
            </a:r>
          </a:p>
          <a:p>
            <a:r>
              <a:rPr lang="en-US" sz="1800" dirty="0"/>
              <a:t>Provides for easy and convenient assessment of spatial voltage distributions across the entire structure.</a:t>
            </a:r>
          </a:p>
          <a:p>
            <a:r>
              <a:rPr lang="en-US" sz="1800" dirty="0"/>
              <a:t>Enable quick identification of “hot spots” and their corresponding frequencies where peak values occur.</a:t>
            </a:r>
          </a:p>
          <a:p>
            <a:r>
              <a:rPr lang="en-US" sz="1800" dirty="0"/>
              <a:t>Determine the desired characteristics of decoupling capacitors at the most appropriate locations.</a:t>
            </a:r>
          </a:p>
        </p:txBody>
      </p:sp>
      <p:sp>
        <p:nvSpPr>
          <p:cNvPr id="4" name="Slide Number Placeholder 3">
            <a:extLst>
              <a:ext uri="{FF2B5EF4-FFF2-40B4-BE49-F238E27FC236}">
                <a16:creationId xmlns:a16="http://schemas.microsoft.com/office/drawing/2014/main" id="{86FE3D20-367B-4664-90EC-633F85D7E5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317463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1D9B-C70F-4D64-802B-4897C7C97C22}"/>
              </a:ext>
            </a:extLst>
          </p:cNvPr>
          <p:cNvSpPr>
            <a:spLocks noGrp="1"/>
          </p:cNvSpPr>
          <p:nvPr>
            <p:ph type="title"/>
          </p:nvPr>
        </p:nvSpPr>
        <p:spPr/>
        <p:txBody>
          <a:bodyPr/>
          <a:lstStyle/>
          <a:p>
            <a:r>
              <a:rPr lang="en-US" dirty="0"/>
              <a:t>III. </a:t>
            </a:r>
            <a:r>
              <a:rPr lang="en-US" dirty="0" err="1"/>
              <a:t>PowerSI</a:t>
            </a:r>
            <a:r>
              <a:rPr lang="en-US" dirty="0"/>
              <a:t> Modes-Spatial Mode Flow</a:t>
            </a:r>
          </a:p>
        </p:txBody>
      </p:sp>
      <p:pic>
        <p:nvPicPr>
          <p:cNvPr id="4" name="Content Placeholder 3">
            <a:extLst>
              <a:ext uri="{FF2B5EF4-FFF2-40B4-BE49-F238E27FC236}">
                <a16:creationId xmlns:a16="http://schemas.microsoft.com/office/drawing/2014/main" id="{A666B680-591B-4307-8F27-8784820E43B9}"/>
              </a:ext>
            </a:extLst>
          </p:cNvPr>
          <p:cNvPicPr>
            <a:picLocks noGrp="1" noChangeAspect="1"/>
          </p:cNvPicPr>
          <p:nvPr>
            <p:ph idx="1"/>
          </p:nvPr>
        </p:nvPicPr>
        <p:blipFill>
          <a:blip r:embed="rId2"/>
          <a:stretch>
            <a:fillRect/>
          </a:stretch>
        </p:blipFill>
        <p:spPr>
          <a:xfrm>
            <a:off x="3429915" y="1731029"/>
            <a:ext cx="3664736" cy="4351338"/>
          </a:xfrm>
          <a:prstGeom prst="rect">
            <a:avLst/>
          </a:prstGeom>
        </p:spPr>
      </p:pic>
      <p:sp>
        <p:nvSpPr>
          <p:cNvPr id="3" name="Slide Number Placeholder 2">
            <a:extLst>
              <a:ext uri="{FF2B5EF4-FFF2-40B4-BE49-F238E27FC236}">
                <a16:creationId xmlns:a16="http://schemas.microsoft.com/office/drawing/2014/main" id="{0AC1D719-BC73-43DC-AF8F-8DE3096E51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3913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9891-4889-449E-8B3C-35053F5A550A}"/>
              </a:ext>
            </a:extLst>
          </p:cNvPr>
          <p:cNvSpPr>
            <a:spLocks noGrp="1"/>
          </p:cNvSpPr>
          <p:nvPr>
            <p:ph type="title"/>
          </p:nvPr>
        </p:nvSpPr>
        <p:spPr>
          <a:xfrm>
            <a:off x="838200" y="365125"/>
            <a:ext cx="10313894" cy="1325563"/>
          </a:xfrm>
        </p:spPr>
        <p:txBody>
          <a:bodyPr/>
          <a:lstStyle/>
          <a:p>
            <a:r>
              <a:rPr lang="en-US" dirty="0"/>
              <a:t>IV. Setup a 5 layer PCB model in </a:t>
            </a:r>
            <a:r>
              <a:rPr lang="en-US" dirty="0" err="1"/>
              <a:t>PowerSI</a:t>
            </a:r>
            <a:r>
              <a:rPr lang="en-US" dirty="0"/>
              <a:t>-Steps</a:t>
            </a:r>
          </a:p>
        </p:txBody>
      </p:sp>
      <p:sp>
        <p:nvSpPr>
          <p:cNvPr id="3" name="Content Placeholder 2">
            <a:extLst>
              <a:ext uri="{FF2B5EF4-FFF2-40B4-BE49-F238E27FC236}">
                <a16:creationId xmlns:a16="http://schemas.microsoft.com/office/drawing/2014/main" id="{95B3AC8C-1874-4920-93DB-0A4857B58A2E}"/>
              </a:ext>
            </a:extLst>
          </p:cNvPr>
          <p:cNvSpPr>
            <a:spLocks noGrp="1"/>
          </p:cNvSpPr>
          <p:nvPr>
            <p:ph idx="1"/>
          </p:nvPr>
        </p:nvSpPr>
        <p:spPr>
          <a:xfrm>
            <a:off x="737347" y="1753733"/>
            <a:ext cx="10515600" cy="3786456"/>
          </a:xfrm>
        </p:spPr>
        <p:txBody>
          <a:bodyPr>
            <a:normAutofit/>
          </a:bodyPr>
          <a:lstStyle/>
          <a:p>
            <a:pPr marL="457200" indent="-457200">
              <a:buFont typeface="+mj-lt"/>
              <a:buAutoNum type="arabicPeriod"/>
            </a:pPr>
            <a:r>
              <a:rPr lang="en-US" sz="2000" dirty="0"/>
              <a:t>Launch </a:t>
            </a:r>
            <a:r>
              <a:rPr lang="en-US" sz="2000" dirty="0" err="1"/>
              <a:t>PowerSI</a:t>
            </a:r>
            <a:endParaRPr lang="en-US" sz="2000" dirty="0"/>
          </a:p>
          <a:p>
            <a:pPr marL="457200" indent="-457200">
              <a:buFont typeface="+mj-lt"/>
              <a:buAutoNum type="arabicPeriod"/>
            </a:pPr>
            <a:r>
              <a:rPr lang="en-US" sz="2000" dirty="0"/>
              <a:t>Start a New File; PCB model has by default number of layers is 4, size 100mm x 100mm</a:t>
            </a:r>
          </a:p>
          <a:p>
            <a:pPr marL="457200" indent="-457200">
              <a:buFont typeface="+mj-lt"/>
              <a:buAutoNum type="arabicPeriod"/>
            </a:pPr>
            <a:r>
              <a:rPr lang="en-US" sz="2000" dirty="0"/>
              <a:t>Edit the default </a:t>
            </a:r>
            <a:r>
              <a:rPr lang="en-US" sz="2000" dirty="0" err="1"/>
              <a:t>stackup</a:t>
            </a:r>
            <a:r>
              <a:rPr lang="en-US" sz="2000" dirty="0"/>
              <a:t> by adding a new signal layer between Plane01 and Plane02</a:t>
            </a:r>
          </a:p>
          <a:p>
            <a:pPr marL="457200" indent="-457200">
              <a:buFont typeface="+mj-lt"/>
              <a:buAutoNum type="arabicPeriod"/>
            </a:pPr>
            <a:r>
              <a:rPr lang="en-US" sz="2000" dirty="0"/>
              <a:t>Define a power (VDD) and a ground net (GND) and assign to Plane01 and Plane02</a:t>
            </a:r>
          </a:p>
          <a:p>
            <a:pPr marL="457200" indent="-457200">
              <a:buFont typeface="+mj-lt"/>
              <a:buAutoNum type="arabicPeriod"/>
            </a:pPr>
            <a:r>
              <a:rPr lang="en-US" sz="2000" dirty="0"/>
              <a:t>Check grid settings</a:t>
            </a:r>
          </a:p>
          <a:p>
            <a:pPr marL="457200" indent="-457200">
              <a:buFont typeface="+mj-lt"/>
              <a:buAutoNum type="arabicPeriod"/>
            </a:pPr>
            <a:r>
              <a:rPr lang="en-US" sz="2000" dirty="0"/>
              <a:t>Create new Pad Stack</a:t>
            </a:r>
          </a:p>
          <a:p>
            <a:pPr marL="457200" indent="-457200">
              <a:buFont typeface="+mj-lt"/>
              <a:buAutoNum type="arabicPeriod"/>
            </a:pPr>
            <a:r>
              <a:rPr lang="en-US" sz="2000" dirty="0"/>
              <a:t>Place VDD and GND </a:t>
            </a:r>
            <a:r>
              <a:rPr lang="en-US" sz="2000" dirty="0" err="1"/>
              <a:t>vias</a:t>
            </a:r>
            <a:r>
              <a:rPr lang="en-US" sz="2000" dirty="0"/>
              <a:t> for noise analysis</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endParaRPr lang="en-US" sz="2000" dirty="0"/>
          </a:p>
        </p:txBody>
      </p:sp>
      <p:sp>
        <p:nvSpPr>
          <p:cNvPr id="4" name="Slide Number Placeholder 3">
            <a:extLst>
              <a:ext uri="{FF2B5EF4-FFF2-40B4-BE49-F238E27FC236}">
                <a16:creationId xmlns:a16="http://schemas.microsoft.com/office/drawing/2014/main" id="{60F7F526-A798-44BA-8861-65DFE12DD4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0783774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A3AC22E708E847AFCC0318E576DEE5" ma:contentTypeVersion="9" ma:contentTypeDescription="Create a new document." ma:contentTypeScope="" ma:versionID="cac4484ce51c775c2da9a720d0ea2b44">
  <xsd:schema xmlns:xsd="http://www.w3.org/2001/XMLSchema" xmlns:xs="http://www.w3.org/2001/XMLSchema" xmlns:p="http://schemas.microsoft.com/office/2006/metadata/properties" xmlns:ns3="f5f6a6c0-12b1-4dba-8712-65d05e8a1efc" targetNamespace="http://schemas.microsoft.com/office/2006/metadata/properties" ma:root="true" ma:fieldsID="027215e86ce44de97a0a202f76097e95" ns3:_="">
    <xsd:import namespace="f5f6a6c0-12b1-4dba-8712-65d05e8a1ef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f6a6c0-12b1-4dba-8712-65d05e8a1ef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CB4A76-51A7-43D8-8438-A79C7E3D28FC}">
  <ds:schemaRefs>
    <ds:schemaRef ds:uri="http://schemas.microsoft.com/sharepoint/v3/contenttype/forms"/>
  </ds:schemaRefs>
</ds:datastoreItem>
</file>

<file path=customXml/itemProps2.xml><?xml version="1.0" encoding="utf-8"?>
<ds:datastoreItem xmlns:ds="http://schemas.openxmlformats.org/officeDocument/2006/customXml" ds:itemID="{3FFB2A82-4092-4B19-9058-DECE4F2B010B}">
  <ds:schemaRefs>
    <ds:schemaRef ds:uri="http://www.w3.org/XML/1998/namespace"/>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 ds:uri="f5f6a6c0-12b1-4dba-8712-65d05e8a1efc"/>
    <ds:schemaRef ds:uri="http://purl.org/dc/terms/"/>
  </ds:schemaRefs>
</ds:datastoreItem>
</file>

<file path=customXml/itemProps3.xml><?xml version="1.0" encoding="utf-8"?>
<ds:datastoreItem xmlns:ds="http://schemas.openxmlformats.org/officeDocument/2006/customXml" ds:itemID="{D5EA34A7-3E7F-4BAD-A9A5-9277C74CCA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f6a6c0-12b1-4dba-8712-65d05e8a1e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5795</TotalTime>
  <Words>2971</Words>
  <Application>Microsoft Office PowerPoint</Application>
  <PresentationFormat>Widescreen</PresentationFormat>
  <Paragraphs>563</Paragraphs>
  <Slides>51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Arial</vt:lpstr>
      <vt:lpstr>Calibri Light</vt:lpstr>
      <vt:lpstr>Symbol</vt:lpstr>
      <vt:lpstr>Office Theme</vt:lpstr>
      <vt:lpstr>Reducing Power and Ground Voltage Noise using Cadence PowerSI</vt:lpstr>
      <vt:lpstr>Table of Contents</vt:lpstr>
      <vt:lpstr>I. Project Objective*</vt:lpstr>
      <vt:lpstr>II. What is Cadence PowerSI</vt:lpstr>
      <vt:lpstr>III. PowerSI Modes-Extraction</vt:lpstr>
      <vt:lpstr>III. PowerSI Modes-Extraction Mode Flow</vt:lpstr>
      <vt:lpstr>III. PowerSI Modes-Spatial</vt:lpstr>
      <vt:lpstr>III. PowerSI Modes-Spatial Mode Flow</vt:lpstr>
      <vt:lpstr>IV. Setup a 5 layer PCB model in PowerSI-Steps</vt:lpstr>
      <vt:lpstr>IV. Setup a 5 layer PCB model in PowerSI-Step 1</vt:lpstr>
      <vt:lpstr>IV. Setup a 5 layer PCB model in PowerSI-Step 2</vt:lpstr>
      <vt:lpstr>IV. Setup a 5 layer PCB model in PowerSI-Step 2</vt:lpstr>
      <vt:lpstr>IV. Setup a 5 layer PCB model in PowerSI-Step 3</vt:lpstr>
      <vt:lpstr>IV. Setup a 5 layer PCB model in PowerSI-Step 3</vt:lpstr>
      <vt:lpstr>IV. Setup a 5 layer PCB model in PowerSI-Step 3</vt:lpstr>
      <vt:lpstr>IV. Setup a 5 layer PCB model in PowerSI-Step 3</vt:lpstr>
      <vt:lpstr>IV. Setup a 5 layer PCB model in PowerSI-Step 4</vt:lpstr>
      <vt:lpstr>IV. Setup a 5 layer PCB model in PowerSI-Step 4</vt:lpstr>
      <vt:lpstr>IV. Setup a 5 layer PCB model in PowerSI-Step 4</vt:lpstr>
      <vt:lpstr>IV. Setup a 5 layer PCB model in PowerSI-Step 4</vt:lpstr>
      <vt:lpstr>IV. Setup a 5 layer PCB model in PowerSI-Step 5</vt:lpstr>
      <vt:lpstr>IV. Setup a 5 layer PCB model in PowerSI-Step 6</vt:lpstr>
      <vt:lpstr>IV. Setup a 5 layer PCB model in PowerSI-Step 6</vt:lpstr>
      <vt:lpstr>IV. Setup a 5 layer PCB model in PowerSI-Step 7</vt:lpstr>
      <vt:lpstr>IV. Setup a 5 layer PCB model in PowerSI-Step 7</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V. Setup for simulating with Spatial Workflow</vt:lpstr>
      <vt:lpstr>IV. Setup for simulating with Spatial Workflow</vt:lpstr>
      <vt:lpstr>V. Running Spatial mode simulation</vt:lpstr>
      <vt:lpstr>V. Running Spatial mode simulation</vt:lpstr>
      <vt:lpstr>V. Running Spatial mode simulation</vt:lpstr>
      <vt:lpstr>V. Running Spatial mode simulation</vt:lpstr>
      <vt:lpstr>V. Running Spatial mode simulation</vt:lpstr>
      <vt:lpstr>V. Running Spatial mode simulation</vt:lpstr>
      <vt:lpstr>V. Running Spatial mode simulation</vt:lpstr>
      <vt:lpstr>V. Running Spatial mode simulation</vt:lpstr>
      <vt:lpstr>VI. Simulating with Extraction Workflow</vt:lpstr>
      <vt:lpstr>VI. Simulating with Extraction Workflow</vt:lpstr>
      <vt:lpstr>VI. Simulating with Extraction Workflow</vt:lpstr>
      <vt:lpstr>VI. Simulating with Extraction Workflow</vt:lpstr>
      <vt:lpstr>VI. Simulating with Extraction Workflow</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 and Power Integrity</dc:title>
  <dc:creator>Jerry Aguirre</dc:creator>
  <cp:lastModifiedBy>Jerry Aguirre</cp:lastModifiedBy>
  <cp:revision>91</cp:revision>
  <dcterms:created xsi:type="dcterms:W3CDTF">2024-10-18T20:46:26Z</dcterms:created>
  <dcterms:modified xsi:type="dcterms:W3CDTF">2024-11-12T02:55:38Z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0x0101003BA3AC22E708E847AFCC0318E576DEE5</vt:lpwstr>
  </property>
</Properties>
</file>